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sldIdLst>
    <p:sldId id="256" r:id="rId6"/>
    <p:sldId id="294" r:id="rId7"/>
    <p:sldId id="292" r:id="rId8"/>
    <p:sldId id="259" r:id="rId9"/>
    <p:sldId id="281" r:id="rId10"/>
    <p:sldId id="268" r:id="rId11"/>
    <p:sldId id="591" r:id="rId12"/>
    <p:sldId id="299" r:id="rId13"/>
    <p:sldId id="300" r:id="rId14"/>
    <p:sldId id="303" r:id="rId15"/>
    <p:sldId id="304" r:id="rId16"/>
    <p:sldId id="305" r:id="rId17"/>
    <p:sldId id="302" r:id="rId18"/>
    <p:sldId id="301" r:id="rId19"/>
    <p:sldId id="293" r:id="rId2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8D60BE-1E31-C939-612D-60C8E6D6EC84}" name="Luca Rossi" initials="LR" userId="S::luca.rossi@sievo.com::fe3ba470-cb64-4c53-9229-143bd536a03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741"/>
    <a:srgbClr val="152838"/>
    <a:srgbClr val="FF7766"/>
    <a:srgbClr val="061C31"/>
    <a:srgbClr val="014FF2"/>
    <a:srgbClr val="092844"/>
    <a:srgbClr val="1B324B"/>
    <a:srgbClr val="7CC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74B69-D94C-46E3-9E0A-6B4FCAC2D730}" v="34" dt="2023-10-11T08:05:22.631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247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na Kivimaa" userId="da07658c-b979-4a56-bd3f-0467452fd580" providerId="ADAL" clId="{1C074B69-D94C-46E3-9E0A-6B4FCAC2D730}"/>
    <pc:docChg chg="undo custSel addSld delSld modSld sldOrd">
      <pc:chgData name="Saana Kivimaa" userId="da07658c-b979-4a56-bd3f-0467452fd580" providerId="ADAL" clId="{1C074B69-D94C-46E3-9E0A-6B4FCAC2D730}" dt="2023-10-11T08:07:36.156" v="607" actId="20577"/>
      <pc:docMkLst>
        <pc:docMk/>
      </pc:docMkLst>
      <pc:sldChg chg="modSp mod modClrScheme chgLayout">
        <pc:chgData name="Saana Kivimaa" userId="da07658c-b979-4a56-bd3f-0467452fd580" providerId="ADAL" clId="{1C074B69-D94C-46E3-9E0A-6B4FCAC2D730}" dt="2023-10-11T07:56:12.129" v="87" actId="20577"/>
        <pc:sldMkLst>
          <pc:docMk/>
          <pc:sldMk cId="2641886497" sldId="256"/>
        </pc:sldMkLst>
        <pc:spChg chg="mod ord">
          <ac:chgData name="Saana Kivimaa" userId="da07658c-b979-4a56-bd3f-0467452fd580" providerId="ADAL" clId="{1C074B69-D94C-46E3-9E0A-6B4FCAC2D730}" dt="2023-10-10T15:09:29.836" v="1" actId="700"/>
          <ac:spMkLst>
            <pc:docMk/>
            <pc:sldMk cId="2641886497" sldId="256"/>
            <ac:spMk id="2" creationId="{8DF6A76F-1132-2246-8B8F-5A0198E6944A}"/>
          </ac:spMkLst>
        </pc:spChg>
        <pc:spChg chg="mod ord">
          <ac:chgData name="Saana Kivimaa" userId="da07658c-b979-4a56-bd3f-0467452fd580" providerId="ADAL" clId="{1C074B69-D94C-46E3-9E0A-6B4FCAC2D730}" dt="2023-10-11T07:56:12.129" v="87" actId="20577"/>
          <ac:spMkLst>
            <pc:docMk/>
            <pc:sldMk cId="2641886497" sldId="256"/>
            <ac:spMk id="3" creationId="{40057A36-24D8-B741-A965-B2FC6B244070}"/>
          </ac:spMkLst>
        </pc:spChg>
        <pc:spChg chg="mod ord">
          <ac:chgData name="Saana Kivimaa" userId="da07658c-b979-4a56-bd3f-0467452fd580" providerId="ADAL" clId="{1C074B69-D94C-46E3-9E0A-6B4FCAC2D730}" dt="2023-10-10T15:09:29.836" v="1" actId="700"/>
          <ac:spMkLst>
            <pc:docMk/>
            <pc:sldMk cId="2641886497" sldId="256"/>
            <ac:spMk id="4" creationId="{460A9A07-2F68-EF48-82FC-992BB9939836}"/>
          </ac:spMkLst>
        </pc:spChg>
      </pc:sldChg>
      <pc:sldChg chg="modSp mod">
        <pc:chgData name="Saana Kivimaa" userId="da07658c-b979-4a56-bd3f-0467452fd580" providerId="ADAL" clId="{1C074B69-D94C-46E3-9E0A-6B4FCAC2D730}" dt="2023-10-11T08:06:49.403" v="583" actId="20577"/>
        <pc:sldMkLst>
          <pc:docMk/>
          <pc:sldMk cId="0" sldId="268"/>
        </pc:sldMkLst>
        <pc:spChg chg="mod">
          <ac:chgData name="Saana Kivimaa" userId="da07658c-b979-4a56-bd3f-0467452fd580" providerId="ADAL" clId="{1C074B69-D94C-46E3-9E0A-6B4FCAC2D730}" dt="2023-10-11T08:06:49.403" v="583" actId="20577"/>
          <ac:spMkLst>
            <pc:docMk/>
            <pc:sldMk cId="0" sldId="268"/>
            <ac:spMk id="31" creationId="{4579E2B6-677D-B840-2F74-660EC04D6D07}"/>
          </ac:spMkLst>
        </pc:spChg>
        <pc:picChg chg="mod">
          <ac:chgData name="Saana Kivimaa" userId="da07658c-b979-4a56-bd3f-0467452fd580" providerId="ADAL" clId="{1C074B69-D94C-46E3-9E0A-6B4FCAC2D730}" dt="2023-10-11T08:00:51.357" v="277" actId="1037"/>
          <ac:picMkLst>
            <pc:docMk/>
            <pc:sldMk cId="0" sldId="268"/>
            <ac:picMk id="1026" creationId="{9C592DFF-D09A-E1DB-724C-D19CD4B70A30}"/>
          </ac:picMkLst>
        </pc:picChg>
      </pc:sldChg>
      <pc:sldChg chg="modSp mod">
        <pc:chgData name="Saana Kivimaa" userId="da07658c-b979-4a56-bd3f-0467452fd580" providerId="ADAL" clId="{1C074B69-D94C-46E3-9E0A-6B4FCAC2D730}" dt="2023-10-11T08:07:00.559" v="606" actId="20577"/>
        <pc:sldMkLst>
          <pc:docMk/>
          <pc:sldMk cId="0" sldId="281"/>
        </pc:sldMkLst>
        <pc:spChg chg="mod">
          <ac:chgData name="Saana Kivimaa" userId="da07658c-b979-4a56-bd3f-0467452fd580" providerId="ADAL" clId="{1C074B69-D94C-46E3-9E0A-6B4FCAC2D730}" dt="2023-10-11T08:07:00.559" v="606" actId="20577"/>
          <ac:spMkLst>
            <pc:docMk/>
            <pc:sldMk cId="0" sldId="281"/>
            <ac:spMk id="31" creationId="{4579E2B6-677D-B840-2F74-660EC04D6D07}"/>
          </ac:spMkLst>
        </pc:spChg>
      </pc:sldChg>
      <pc:sldChg chg="modSp mod">
        <pc:chgData name="Saana Kivimaa" userId="da07658c-b979-4a56-bd3f-0467452fd580" providerId="ADAL" clId="{1C074B69-D94C-46E3-9E0A-6B4FCAC2D730}" dt="2023-10-11T08:07:36.156" v="607" actId="20577"/>
        <pc:sldMkLst>
          <pc:docMk/>
          <pc:sldMk cId="0" sldId="301"/>
        </pc:sldMkLst>
        <pc:spChg chg="mod">
          <ac:chgData name="Saana Kivimaa" userId="da07658c-b979-4a56-bd3f-0467452fd580" providerId="ADAL" clId="{1C074B69-D94C-46E3-9E0A-6B4FCAC2D730}" dt="2023-10-11T08:07:36.156" v="607" actId="20577"/>
          <ac:spMkLst>
            <pc:docMk/>
            <pc:sldMk cId="0" sldId="301"/>
            <ac:spMk id="2" creationId="{F4A699D8-0BE8-05FF-D0BF-2CEB244EBF60}"/>
          </ac:spMkLst>
        </pc:spChg>
      </pc:sldChg>
      <pc:sldChg chg="modSp mod">
        <pc:chgData name="Saana Kivimaa" userId="da07658c-b979-4a56-bd3f-0467452fd580" providerId="ADAL" clId="{1C074B69-D94C-46E3-9E0A-6B4FCAC2D730}" dt="2023-10-11T08:02:42.117" v="365" actId="1035"/>
        <pc:sldMkLst>
          <pc:docMk/>
          <pc:sldMk cId="2713405238" sldId="303"/>
        </pc:sldMkLst>
        <pc:spChg chg="mod">
          <ac:chgData name="Saana Kivimaa" userId="da07658c-b979-4a56-bd3f-0467452fd580" providerId="ADAL" clId="{1C074B69-D94C-46E3-9E0A-6B4FCAC2D730}" dt="2023-10-11T08:02:42.117" v="365" actId="1035"/>
          <ac:spMkLst>
            <pc:docMk/>
            <pc:sldMk cId="2713405238" sldId="303"/>
            <ac:spMk id="6" creationId="{13221C17-9C56-1143-2B6D-C10E8ED74C57}"/>
          </ac:spMkLst>
        </pc:spChg>
      </pc:sldChg>
      <pc:sldChg chg="modSp mod modAnim">
        <pc:chgData name="Saana Kivimaa" userId="da07658c-b979-4a56-bd3f-0467452fd580" providerId="ADAL" clId="{1C074B69-D94C-46E3-9E0A-6B4FCAC2D730}" dt="2023-10-11T08:05:22.631" v="572"/>
        <pc:sldMkLst>
          <pc:docMk/>
          <pc:sldMk cId="2711788476" sldId="304"/>
        </pc:sldMkLst>
        <pc:spChg chg="mod">
          <ac:chgData name="Saana Kivimaa" userId="da07658c-b979-4a56-bd3f-0467452fd580" providerId="ADAL" clId="{1C074B69-D94C-46E3-9E0A-6B4FCAC2D730}" dt="2023-10-11T08:02:48.686" v="377" actId="1038"/>
          <ac:spMkLst>
            <pc:docMk/>
            <pc:sldMk cId="2711788476" sldId="304"/>
            <ac:spMk id="6" creationId="{697C057C-C1F8-D6D6-9074-22A6E3CCDB18}"/>
          </ac:spMkLst>
        </pc:spChg>
        <pc:picChg chg="mod">
          <ac:chgData name="Saana Kivimaa" userId="da07658c-b979-4a56-bd3f-0467452fd580" providerId="ADAL" clId="{1C074B69-D94C-46E3-9E0A-6B4FCAC2D730}" dt="2023-10-11T08:03:30.386" v="380" actId="1076"/>
          <ac:picMkLst>
            <pc:docMk/>
            <pc:sldMk cId="2711788476" sldId="304"/>
            <ac:picMk id="5" creationId="{CBA24B66-449D-B8A1-CB2C-776C7877F43C}"/>
          </ac:picMkLst>
        </pc:picChg>
        <pc:picChg chg="mod">
          <ac:chgData name="Saana Kivimaa" userId="da07658c-b979-4a56-bd3f-0467452fd580" providerId="ADAL" clId="{1C074B69-D94C-46E3-9E0A-6B4FCAC2D730}" dt="2023-10-11T08:03:32.351" v="381" actId="1076"/>
          <ac:picMkLst>
            <pc:docMk/>
            <pc:sldMk cId="2711788476" sldId="304"/>
            <ac:picMk id="2052" creationId="{0999347F-1BE5-A5D1-4FA3-03539F74CCDD}"/>
          </ac:picMkLst>
        </pc:picChg>
        <pc:picChg chg="mod">
          <ac:chgData name="Saana Kivimaa" userId="da07658c-b979-4a56-bd3f-0467452fd580" providerId="ADAL" clId="{1C074B69-D94C-46E3-9E0A-6B4FCAC2D730}" dt="2023-10-11T08:01:52.148" v="341" actId="1076"/>
          <ac:picMkLst>
            <pc:docMk/>
            <pc:sldMk cId="2711788476" sldId="304"/>
            <ac:picMk id="2058" creationId="{EE3262C5-B0FF-96CF-3147-2F968E783571}"/>
          </ac:picMkLst>
        </pc:picChg>
      </pc:sldChg>
      <pc:sldChg chg="modSp mod">
        <pc:chgData name="Saana Kivimaa" userId="da07658c-b979-4a56-bd3f-0467452fd580" providerId="ADAL" clId="{1C074B69-D94C-46E3-9E0A-6B4FCAC2D730}" dt="2023-10-11T08:05:07.113" v="568" actId="1035"/>
        <pc:sldMkLst>
          <pc:docMk/>
          <pc:sldMk cId="4237221304" sldId="305"/>
        </pc:sldMkLst>
        <pc:spChg chg="mod">
          <ac:chgData name="Saana Kivimaa" userId="da07658c-b979-4a56-bd3f-0467452fd580" providerId="ADAL" clId="{1C074B69-D94C-46E3-9E0A-6B4FCAC2D730}" dt="2023-10-11T08:05:07.113" v="568" actId="1035"/>
          <ac:spMkLst>
            <pc:docMk/>
            <pc:sldMk cId="4237221304" sldId="305"/>
            <ac:spMk id="5" creationId="{240834EA-8317-1EA9-0A38-4E08FA21834A}"/>
          </ac:spMkLst>
        </pc:spChg>
        <pc:picChg chg="mod">
          <ac:chgData name="Saana Kivimaa" userId="da07658c-b979-4a56-bd3f-0467452fd580" providerId="ADAL" clId="{1C074B69-D94C-46E3-9E0A-6B4FCAC2D730}" dt="2023-10-11T08:04:57.201" v="564" actId="1038"/>
          <ac:picMkLst>
            <pc:docMk/>
            <pc:sldMk cId="4237221304" sldId="305"/>
            <ac:picMk id="3" creationId="{FE9F79A4-C11A-E15D-A7BA-6B058D903B5D}"/>
          </ac:picMkLst>
        </pc:picChg>
      </pc:sldChg>
      <pc:sldChg chg="addSp modSp del ord">
        <pc:chgData name="Saana Kivimaa" userId="da07658c-b979-4a56-bd3f-0467452fd580" providerId="ADAL" clId="{1C074B69-D94C-46E3-9E0A-6B4FCAC2D730}" dt="2023-10-10T15:12:33.148" v="51" actId="47"/>
        <pc:sldMkLst>
          <pc:docMk/>
          <pc:sldMk cId="1715023875" sldId="590"/>
        </pc:sldMkLst>
        <pc:picChg chg="add mod">
          <ac:chgData name="Saana Kivimaa" userId="da07658c-b979-4a56-bd3f-0467452fd580" providerId="ADAL" clId="{1C074B69-D94C-46E3-9E0A-6B4FCAC2D730}" dt="2023-10-10T15:10:15.062" v="2"/>
          <ac:picMkLst>
            <pc:docMk/>
            <pc:sldMk cId="1715023875" sldId="590"/>
            <ac:picMk id="3" creationId="{AB78A8C5-3A6F-CA49-423D-B8EB9B9B4510}"/>
          </ac:picMkLst>
        </pc:picChg>
      </pc:sldChg>
      <pc:sldChg chg="delSp modSp add mod">
        <pc:chgData name="Saana Kivimaa" userId="da07658c-b979-4a56-bd3f-0467452fd580" providerId="ADAL" clId="{1C074B69-D94C-46E3-9E0A-6B4FCAC2D730}" dt="2023-10-10T15:12:52.017" v="86" actId="1036"/>
        <pc:sldMkLst>
          <pc:docMk/>
          <pc:sldMk cId="1766116857" sldId="591"/>
        </pc:sldMkLst>
        <pc:spChg chg="mod ord">
          <ac:chgData name="Saana Kivimaa" userId="da07658c-b979-4a56-bd3f-0467452fd580" providerId="ADAL" clId="{1C074B69-D94C-46E3-9E0A-6B4FCAC2D730}" dt="2023-10-10T15:12:17.932" v="50" actId="27636"/>
          <ac:spMkLst>
            <pc:docMk/>
            <pc:sldMk cId="1766116857" sldId="591"/>
            <ac:spMk id="2" creationId="{C56EE44B-A95F-3447-A468-9A34780F12DE}"/>
          </ac:spMkLst>
        </pc:spChg>
        <pc:picChg chg="mod">
          <ac:chgData name="Saana Kivimaa" userId="da07658c-b979-4a56-bd3f-0467452fd580" providerId="ADAL" clId="{1C074B69-D94C-46E3-9E0A-6B4FCAC2D730}" dt="2023-10-10T15:12:52.017" v="86" actId="1036"/>
          <ac:picMkLst>
            <pc:docMk/>
            <pc:sldMk cId="1766116857" sldId="591"/>
            <ac:picMk id="3" creationId="{AB78A8C5-3A6F-CA49-423D-B8EB9B9B4510}"/>
          </ac:picMkLst>
        </pc:picChg>
        <pc:picChg chg="del">
          <ac:chgData name="Saana Kivimaa" userId="da07658c-b979-4a56-bd3f-0467452fd580" providerId="ADAL" clId="{1C074B69-D94C-46E3-9E0A-6B4FCAC2D730}" dt="2023-10-10T15:10:36.944" v="4" actId="478"/>
          <ac:picMkLst>
            <pc:docMk/>
            <pc:sldMk cId="1766116857" sldId="591"/>
            <ac:picMk id="5" creationId="{4296FBB6-9EE4-F44D-AAE2-BBBF361249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D8901-0D4F-E645-88A3-6DFDD269BCE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32362-1BD8-5248-BF64-0AFC8626E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012D3-80B6-452D-984E-12D6F51C41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 nationalities, 30% women</a:t>
            </a:r>
          </a:p>
          <a:p>
            <a:r>
              <a:rPr lang="en-GB" dirty="0"/>
              <a:t>Office in centre</a:t>
            </a:r>
          </a:p>
          <a:p>
            <a:r>
              <a:rPr lang="en-GB" dirty="0"/>
              <a:t>Refreshments, beer, food</a:t>
            </a:r>
          </a:p>
        </p:txBody>
      </p:sp>
    </p:spTree>
    <p:extLst>
      <p:ext uri="{BB962C8B-B14F-4D97-AF65-F5344CB8AC3E}">
        <p14:creationId xmlns:p14="http://schemas.microsoft.com/office/powerpoint/2010/main" val="30530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32362-1BD8-5248-BF64-0AFC8626EA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Suppliers! Who should I pick?</a:t>
            </a:r>
          </a:p>
          <a:p>
            <a:r>
              <a:rPr lang="fi-FI" dirty="0"/>
              <a:t>- sustainability, diversity, cost competitiveness, supply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32362-1BD8-5248-BF64-0AFC8626EA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Information! There’s a lot of it</a:t>
            </a:r>
          </a:p>
          <a:p>
            <a:pPr marL="171450" indent="-171450">
              <a:buFontTx/>
              <a:buChar char="-"/>
            </a:pPr>
            <a:r>
              <a:rPr lang="fi-FI" dirty="0"/>
              <a:t>News</a:t>
            </a:r>
          </a:p>
          <a:p>
            <a:pPr marL="171450" indent="-171450">
              <a:buFontTx/>
              <a:buChar char="-"/>
            </a:pPr>
            <a:r>
              <a:rPr lang="fi-FI" dirty="0"/>
              <a:t>Sanctions lists</a:t>
            </a:r>
          </a:p>
          <a:p>
            <a:pPr marL="171450" indent="-171450">
              <a:buFontTx/>
              <a:buChar char="-"/>
            </a:pPr>
            <a:r>
              <a:rPr lang="fi-FI" dirty="0"/>
              <a:t>Market data</a:t>
            </a:r>
          </a:p>
          <a:p>
            <a:pPr marL="171450" indent="-171450">
              <a:buFontTx/>
              <a:buChar char="-"/>
            </a:pPr>
            <a:r>
              <a:rPr lang="fi-FI" dirty="0"/>
              <a:t>Social media</a:t>
            </a:r>
          </a:p>
          <a:p>
            <a:pPr marL="171450" indent="-171450">
              <a:buFontTx/>
              <a:buChar char="-"/>
            </a:pPr>
            <a:r>
              <a:rPr lang="en-US" sz="1800" dirty="0"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disasters, financial instability, inability to comply with sustainability standards, and the list goes 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32362-1BD8-5248-BF64-0AFC8626EA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4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Goal is to offer the relevant part of it to our customers in a neat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32362-1BD8-5248-BF64-0AFC8626EA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5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012D3-80B6-452D-984E-12D6F51C41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4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A97A9D-A8C8-0F4F-8E87-595A5CB80109}"/>
              </a:ext>
            </a:extLst>
          </p:cNvPr>
          <p:cNvCxnSpPr>
            <a:cxnSpLocks/>
          </p:cNvCxnSpPr>
          <p:nvPr userDrawn="1"/>
        </p:nvCxnSpPr>
        <p:spPr>
          <a:xfrm>
            <a:off x="9708055" y="0"/>
            <a:ext cx="1798145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9E6B025-79B6-3744-9A60-E4A0C792E119}"/>
              </a:ext>
            </a:extLst>
          </p:cNvPr>
          <p:cNvSpPr/>
          <p:nvPr userDrawn="1"/>
        </p:nvSpPr>
        <p:spPr>
          <a:xfrm>
            <a:off x="10021322" y="1778000"/>
            <a:ext cx="441478" cy="441478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903FD3-E165-F44E-87BC-4B2AC3155ED2}"/>
              </a:ext>
            </a:extLst>
          </p:cNvPr>
          <p:cNvSpPr/>
          <p:nvPr userDrawn="1"/>
        </p:nvSpPr>
        <p:spPr>
          <a:xfrm>
            <a:off x="11431265" y="3998224"/>
            <a:ext cx="307004" cy="307004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90E1AC6-C820-C644-B053-AC47DF1CA0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6575" y="2448078"/>
            <a:ext cx="7345465" cy="1338828"/>
          </a:xfrm>
        </p:spPr>
        <p:txBody>
          <a:bodyPr wrap="square" anchor="b">
            <a:normAutofit/>
          </a:bodyPr>
          <a:lstStyle>
            <a:lvl1pPr algn="l">
              <a:defRPr sz="45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Master title of three lines max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31B5BB0-3E2A-A54C-A7FD-F79E57BC33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6574" y="3849187"/>
            <a:ext cx="7029691" cy="6980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Support on this subtitle if the title is too long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F3107C6-378F-6546-A191-34797BB34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574" y="5134106"/>
            <a:ext cx="2266444" cy="59840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and Job Position </a:t>
            </a:r>
          </a:p>
          <a:p>
            <a:pPr lvl="0"/>
            <a:r>
              <a:rPr lang="en-US" dirty="0"/>
              <a:t>at Sievo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20129D0-F151-5C4D-B132-264FCAB2D7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21" y="308661"/>
            <a:ext cx="853183" cy="3527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EAF3D0D-1241-C04F-97C4-E921F1E332E9}"/>
              </a:ext>
            </a:extLst>
          </p:cNvPr>
          <p:cNvSpPr/>
          <p:nvPr userDrawn="1"/>
        </p:nvSpPr>
        <p:spPr>
          <a:xfrm>
            <a:off x="10021322" y="5605508"/>
            <a:ext cx="254001" cy="254001"/>
          </a:xfrm>
          <a:prstGeom prst="ellipse">
            <a:avLst/>
          </a:pr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269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50">
            <a:extLst>
              <a:ext uri="{FF2B5EF4-FFF2-40B4-BE49-F238E27FC236}">
                <a16:creationId xmlns:a16="http://schemas.microsoft.com/office/drawing/2014/main" id="{FDF72062-8C6F-6848-A47D-C9A7E915EE2E}"/>
              </a:ext>
            </a:extLst>
          </p:cNvPr>
          <p:cNvSpPr/>
          <p:nvPr userDrawn="1"/>
        </p:nvSpPr>
        <p:spPr>
          <a:xfrm>
            <a:off x="-11161" y="-1"/>
            <a:ext cx="12203968" cy="6977689"/>
          </a:xfrm>
          <a:custGeom>
            <a:avLst/>
            <a:gdLst>
              <a:gd name="connsiteX0" fmla="*/ 0 w 7746181"/>
              <a:gd name="connsiteY0" fmla="*/ 0 h 4869454"/>
              <a:gd name="connsiteX1" fmla="*/ 7746181 w 7746181"/>
              <a:gd name="connsiteY1" fmla="*/ 0 h 4869454"/>
              <a:gd name="connsiteX2" fmla="*/ 7746181 w 7746181"/>
              <a:gd name="connsiteY2" fmla="*/ 4869454 h 4869454"/>
              <a:gd name="connsiteX3" fmla="*/ 0 w 7746181"/>
              <a:gd name="connsiteY3" fmla="*/ 4869454 h 4869454"/>
              <a:gd name="connsiteX4" fmla="*/ 0 w 7746181"/>
              <a:gd name="connsiteY4" fmla="*/ 0 h 4869454"/>
              <a:gd name="connsiteX0" fmla="*/ 0 w 7761767"/>
              <a:gd name="connsiteY0" fmla="*/ 0 h 4869454"/>
              <a:gd name="connsiteX1" fmla="*/ 7746181 w 7761767"/>
              <a:gd name="connsiteY1" fmla="*/ 0 h 4869454"/>
              <a:gd name="connsiteX2" fmla="*/ 7761767 w 7761767"/>
              <a:gd name="connsiteY2" fmla="*/ 3530009 h 4869454"/>
              <a:gd name="connsiteX3" fmla="*/ 7746181 w 7761767"/>
              <a:gd name="connsiteY3" fmla="*/ 4869454 h 4869454"/>
              <a:gd name="connsiteX4" fmla="*/ 0 w 7761767"/>
              <a:gd name="connsiteY4" fmla="*/ 4869454 h 4869454"/>
              <a:gd name="connsiteX5" fmla="*/ 0 w 7761767"/>
              <a:gd name="connsiteY5" fmla="*/ 0 h 4869454"/>
              <a:gd name="connsiteX0" fmla="*/ 0 w 7746183"/>
              <a:gd name="connsiteY0" fmla="*/ 0 h 8793126"/>
              <a:gd name="connsiteX1" fmla="*/ 7746181 w 7746183"/>
              <a:gd name="connsiteY1" fmla="*/ 0 h 8793126"/>
              <a:gd name="connsiteX2" fmla="*/ 829339 w 7746183"/>
              <a:gd name="connsiteY2" fmla="*/ 8793126 h 8793126"/>
              <a:gd name="connsiteX3" fmla="*/ 7746181 w 7746183"/>
              <a:gd name="connsiteY3" fmla="*/ 4869454 h 8793126"/>
              <a:gd name="connsiteX4" fmla="*/ 0 w 7746183"/>
              <a:gd name="connsiteY4" fmla="*/ 4869454 h 8793126"/>
              <a:gd name="connsiteX5" fmla="*/ 0 w 7746183"/>
              <a:gd name="connsiteY5" fmla="*/ 0 h 8793126"/>
              <a:gd name="connsiteX0" fmla="*/ 0 w 12222488"/>
              <a:gd name="connsiteY0" fmla="*/ 0 h 8793126"/>
              <a:gd name="connsiteX1" fmla="*/ 7746181 w 12222488"/>
              <a:gd name="connsiteY1" fmla="*/ 0 h 8793126"/>
              <a:gd name="connsiteX2" fmla="*/ 829339 w 12222488"/>
              <a:gd name="connsiteY2" fmla="*/ 8793126 h 8793126"/>
              <a:gd name="connsiteX3" fmla="*/ 12222488 w 12222488"/>
              <a:gd name="connsiteY3" fmla="*/ 3221407 h 8793126"/>
              <a:gd name="connsiteX4" fmla="*/ 0 w 12222488"/>
              <a:gd name="connsiteY4" fmla="*/ 4869454 h 8793126"/>
              <a:gd name="connsiteX5" fmla="*/ 0 w 12222488"/>
              <a:gd name="connsiteY5" fmla="*/ 0 h 8793126"/>
              <a:gd name="connsiteX0" fmla="*/ 0 w 12222488"/>
              <a:gd name="connsiteY0" fmla="*/ 0 h 6868633"/>
              <a:gd name="connsiteX1" fmla="*/ 7746181 w 12222488"/>
              <a:gd name="connsiteY1" fmla="*/ 0 h 6868633"/>
              <a:gd name="connsiteX2" fmla="*/ 12195544 w 12222488"/>
              <a:gd name="connsiteY2" fmla="*/ 6868633 h 6868633"/>
              <a:gd name="connsiteX3" fmla="*/ 12222488 w 12222488"/>
              <a:gd name="connsiteY3" fmla="*/ 3221407 h 6868633"/>
              <a:gd name="connsiteX4" fmla="*/ 0 w 12222488"/>
              <a:gd name="connsiteY4" fmla="*/ 4869454 h 6868633"/>
              <a:gd name="connsiteX5" fmla="*/ 0 w 12222488"/>
              <a:gd name="connsiteY5" fmla="*/ 0 h 6868633"/>
              <a:gd name="connsiteX0" fmla="*/ 10633 w 12233121"/>
              <a:gd name="connsiteY0" fmla="*/ 0 h 6910905"/>
              <a:gd name="connsiteX1" fmla="*/ 7756814 w 12233121"/>
              <a:gd name="connsiteY1" fmla="*/ 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620209 w 12233121"/>
              <a:gd name="connsiteY1" fmla="*/ 17012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5811056 w 12233121"/>
              <a:gd name="connsiteY1" fmla="*/ 10632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311865 w 12233121"/>
              <a:gd name="connsiteY1" fmla="*/ 765544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12206177 w 12233121"/>
              <a:gd name="connsiteY2" fmla="*/ 6868634 h 6910906"/>
              <a:gd name="connsiteX3" fmla="*/ 12233121 w 12233121"/>
              <a:gd name="connsiteY3" fmla="*/ 3221408 h 6910906"/>
              <a:gd name="connsiteX4" fmla="*/ 0 w 12233121"/>
              <a:gd name="connsiteY4" fmla="*/ 6910906 h 6910906"/>
              <a:gd name="connsiteX5" fmla="*/ 10633 w 12233121"/>
              <a:gd name="connsiteY5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7042543"/>
              <a:gd name="connsiteX1" fmla="*/ 5757893 w 12233121"/>
              <a:gd name="connsiteY1" fmla="*/ 0 h 7042543"/>
              <a:gd name="connsiteX2" fmla="*/ 7751135 w 12233121"/>
              <a:gd name="connsiteY2" fmla="*/ 4880346 h 7042543"/>
              <a:gd name="connsiteX3" fmla="*/ 12206177 w 12233121"/>
              <a:gd name="connsiteY3" fmla="*/ 6868634 h 7042543"/>
              <a:gd name="connsiteX4" fmla="*/ 12233121 w 12233121"/>
              <a:gd name="connsiteY4" fmla="*/ 3221408 h 7042543"/>
              <a:gd name="connsiteX5" fmla="*/ 0 w 12233121"/>
              <a:gd name="connsiteY5" fmla="*/ 6910906 h 7042543"/>
              <a:gd name="connsiteX6" fmla="*/ 10633 w 12233121"/>
              <a:gd name="connsiteY6" fmla="*/ 1 h 7042543"/>
              <a:gd name="connsiteX0" fmla="*/ 10633 w 12233121"/>
              <a:gd name="connsiteY0" fmla="*/ 1 h 6980147"/>
              <a:gd name="connsiteX1" fmla="*/ 575789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1 h 6980147"/>
              <a:gd name="connsiteX1" fmla="*/ 488602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797443 h 7777589"/>
              <a:gd name="connsiteX1" fmla="*/ 4726535 w 12233121"/>
              <a:gd name="connsiteY1" fmla="*/ 0 h 7777589"/>
              <a:gd name="connsiteX2" fmla="*/ 7655442 w 12233121"/>
              <a:gd name="connsiteY2" fmla="*/ 5443871 h 7777589"/>
              <a:gd name="connsiteX3" fmla="*/ 12206177 w 12233121"/>
              <a:gd name="connsiteY3" fmla="*/ 7666076 h 7777589"/>
              <a:gd name="connsiteX4" fmla="*/ 12233121 w 12233121"/>
              <a:gd name="connsiteY4" fmla="*/ 4018850 h 7777589"/>
              <a:gd name="connsiteX5" fmla="*/ 0 w 12233121"/>
              <a:gd name="connsiteY5" fmla="*/ 7708348 h 7777589"/>
              <a:gd name="connsiteX6" fmla="*/ 10633 w 12233121"/>
              <a:gd name="connsiteY6" fmla="*/ 797443 h 7777589"/>
              <a:gd name="connsiteX0" fmla="*/ 10633 w 12233121"/>
              <a:gd name="connsiteY0" fmla="*/ 42531 h 7022677"/>
              <a:gd name="connsiteX1" fmla="*/ 4822228 w 12233121"/>
              <a:gd name="connsiteY1" fmla="*/ 0 h 7022677"/>
              <a:gd name="connsiteX2" fmla="*/ 7655442 w 12233121"/>
              <a:gd name="connsiteY2" fmla="*/ 4688959 h 7022677"/>
              <a:gd name="connsiteX3" fmla="*/ 12206177 w 12233121"/>
              <a:gd name="connsiteY3" fmla="*/ 6911164 h 7022677"/>
              <a:gd name="connsiteX4" fmla="*/ 12233121 w 12233121"/>
              <a:gd name="connsiteY4" fmla="*/ 3263938 h 7022677"/>
              <a:gd name="connsiteX5" fmla="*/ 0 w 12233121"/>
              <a:gd name="connsiteY5" fmla="*/ 6953436 h 7022677"/>
              <a:gd name="connsiteX6" fmla="*/ 10633 w 12233121"/>
              <a:gd name="connsiteY6" fmla="*/ 42531 h 7022677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3657600 w 12233121"/>
              <a:gd name="connsiteY5" fmla="*/ 5816011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95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867482 h 6990780"/>
              <a:gd name="connsiteX7" fmla="*/ 10633 w 12233121"/>
              <a:gd name="connsiteY7" fmla="*/ 1095 h 6990780"/>
              <a:gd name="connsiteX0" fmla="*/ 126 w 12222614"/>
              <a:gd name="connsiteY0" fmla="*/ 1095 h 6990780"/>
              <a:gd name="connsiteX1" fmla="*/ 5747386 w 12222614"/>
              <a:gd name="connsiteY1" fmla="*/ 0 h 6990780"/>
              <a:gd name="connsiteX2" fmla="*/ 7644935 w 12222614"/>
              <a:gd name="connsiteY2" fmla="*/ 4657062 h 6990780"/>
              <a:gd name="connsiteX3" fmla="*/ 12195670 w 12222614"/>
              <a:gd name="connsiteY3" fmla="*/ 6879267 h 6990780"/>
              <a:gd name="connsiteX4" fmla="*/ 12222614 w 12222614"/>
              <a:gd name="connsiteY4" fmla="*/ 3232041 h 6990780"/>
              <a:gd name="connsiteX5" fmla="*/ 2179799 w 12222614"/>
              <a:gd name="connsiteY5" fmla="*/ 6868634 h 6990780"/>
              <a:gd name="connsiteX6" fmla="*/ 65693 w 12222614"/>
              <a:gd name="connsiteY6" fmla="*/ 6877022 h 6990780"/>
              <a:gd name="connsiteX7" fmla="*/ 126 w 12222614"/>
              <a:gd name="connsiteY7" fmla="*/ 1095 h 6990780"/>
              <a:gd name="connsiteX0" fmla="*/ 530 w 12223018"/>
              <a:gd name="connsiteY0" fmla="*/ 1095 h 6990780"/>
              <a:gd name="connsiteX1" fmla="*/ 5747790 w 12223018"/>
              <a:gd name="connsiteY1" fmla="*/ 0 h 6990780"/>
              <a:gd name="connsiteX2" fmla="*/ 7645339 w 12223018"/>
              <a:gd name="connsiteY2" fmla="*/ 4657062 h 6990780"/>
              <a:gd name="connsiteX3" fmla="*/ 12196074 w 12223018"/>
              <a:gd name="connsiteY3" fmla="*/ 6879267 h 6990780"/>
              <a:gd name="connsiteX4" fmla="*/ 12223018 w 12223018"/>
              <a:gd name="connsiteY4" fmla="*/ 3232041 h 6990780"/>
              <a:gd name="connsiteX5" fmla="*/ 2180203 w 12223018"/>
              <a:gd name="connsiteY5" fmla="*/ 6868634 h 6990780"/>
              <a:gd name="connsiteX6" fmla="*/ 8947 w 12223018"/>
              <a:gd name="connsiteY6" fmla="*/ 6873842 h 6990780"/>
              <a:gd name="connsiteX7" fmla="*/ 530 w 12223018"/>
              <a:gd name="connsiteY7" fmla="*/ 1095 h 6990780"/>
              <a:gd name="connsiteX0" fmla="*/ 530 w 12223018"/>
              <a:gd name="connsiteY0" fmla="*/ 1095 h 6988319"/>
              <a:gd name="connsiteX1" fmla="*/ 5747790 w 12223018"/>
              <a:gd name="connsiteY1" fmla="*/ 0 h 6988319"/>
              <a:gd name="connsiteX2" fmla="*/ 7645339 w 12223018"/>
              <a:gd name="connsiteY2" fmla="*/ 4657062 h 6988319"/>
              <a:gd name="connsiteX3" fmla="*/ 12199249 w 12223018"/>
              <a:gd name="connsiteY3" fmla="*/ 6876088 h 6988319"/>
              <a:gd name="connsiteX4" fmla="*/ 12223018 w 12223018"/>
              <a:gd name="connsiteY4" fmla="*/ 3232041 h 6988319"/>
              <a:gd name="connsiteX5" fmla="*/ 2180203 w 12223018"/>
              <a:gd name="connsiteY5" fmla="*/ 6868634 h 6988319"/>
              <a:gd name="connsiteX6" fmla="*/ 8947 w 12223018"/>
              <a:gd name="connsiteY6" fmla="*/ 6873842 h 6988319"/>
              <a:gd name="connsiteX7" fmla="*/ 530 w 12223018"/>
              <a:gd name="connsiteY7" fmla="*/ 1095 h 6988319"/>
              <a:gd name="connsiteX0" fmla="*/ 530 w 12203968"/>
              <a:gd name="connsiteY0" fmla="*/ 1095 h 6988319"/>
              <a:gd name="connsiteX1" fmla="*/ 5747790 w 12203968"/>
              <a:gd name="connsiteY1" fmla="*/ 0 h 6988319"/>
              <a:gd name="connsiteX2" fmla="*/ 7645339 w 12203968"/>
              <a:gd name="connsiteY2" fmla="*/ 4657062 h 6988319"/>
              <a:gd name="connsiteX3" fmla="*/ 12199249 w 12203968"/>
              <a:gd name="connsiteY3" fmla="*/ 6876088 h 6988319"/>
              <a:gd name="connsiteX4" fmla="*/ 12203968 w 12203968"/>
              <a:gd name="connsiteY4" fmla="*/ 3232041 h 6988319"/>
              <a:gd name="connsiteX5" fmla="*/ 2180203 w 12203968"/>
              <a:gd name="connsiteY5" fmla="*/ 6868634 h 6988319"/>
              <a:gd name="connsiteX6" fmla="*/ 8947 w 12203968"/>
              <a:gd name="connsiteY6" fmla="*/ 6873842 h 6988319"/>
              <a:gd name="connsiteX7" fmla="*/ 530 w 12203968"/>
              <a:gd name="connsiteY7" fmla="*/ 1095 h 698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968" h="6988319">
                <a:moveTo>
                  <a:pt x="530" y="1095"/>
                </a:moveTo>
                <a:lnTo>
                  <a:pt x="5747790" y="0"/>
                </a:lnTo>
                <a:cubicBezTo>
                  <a:pt x="6610798" y="1343248"/>
                  <a:pt x="6783276" y="2768011"/>
                  <a:pt x="7645339" y="4657062"/>
                </a:cubicBezTo>
                <a:cubicBezTo>
                  <a:pt x="8603095" y="7492411"/>
                  <a:pt x="11758823" y="7001950"/>
                  <a:pt x="12199249" y="6876088"/>
                </a:cubicBezTo>
                <a:lnTo>
                  <a:pt x="12203968" y="3232041"/>
                </a:lnTo>
                <a:cubicBezTo>
                  <a:pt x="8813833" y="4454871"/>
                  <a:pt x="5580970" y="5773395"/>
                  <a:pt x="2180203" y="6868634"/>
                </a:cubicBezTo>
                <a:lnTo>
                  <a:pt x="8947" y="6873842"/>
                </a:lnTo>
                <a:cubicBezTo>
                  <a:pt x="12491" y="4570207"/>
                  <a:pt x="-3014" y="2304730"/>
                  <a:pt x="530" y="1095"/>
                </a:cubicBezTo>
                <a:close/>
              </a:path>
            </a:pathLst>
          </a:custGeom>
          <a:solidFill>
            <a:schemeClr val="accent5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8252D5-EE76-604C-838C-9C71E7E3C352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32C230A-F908-104E-AC81-8C7EB9C482E9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240821F-20FB-4C49-8164-3E459725E7E1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DC38D53-9DB7-5D4C-B6C9-7FB0B0F6F85E}"/>
              </a:ext>
            </a:extLst>
          </p:cNvPr>
          <p:cNvSpPr/>
          <p:nvPr userDrawn="1"/>
        </p:nvSpPr>
        <p:spPr>
          <a:xfrm>
            <a:off x="11990931" y="3118129"/>
            <a:ext cx="310874" cy="310871"/>
          </a:xfrm>
          <a:custGeom>
            <a:avLst/>
            <a:gdLst>
              <a:gd name="connsiteX0" fmla="*/ 393147 w 393147"/>
              <a:gd name="connsiteY0" fmla="*/ 196572 h 393143"/>
              <a:gd name="connsiteX1" fmla="*/ 196574 w 393147"/>
              <a:gd name="connsiteY1" fmla="*/ 393144 h 393143"/>
              <a:gd name="connsiteX2" fmla="*/ 0 w 393147"/>
              <a:gd name="connsiteY2" fmla="*/ 196572 h 393143"/>
              <a:gd name="connsiteX3" fmla="*/ 196574 w 393147"/>
              <a:gd name="connsiteY3" fmla="*/ 0 h 393143"/>
              <a:gd name="connsiteX4" fmla="*/ 393147 w 393147"/>
              <a:gd name="connsiteY4" fmla="*/ 196572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47" h="393143">
                <a:moveTo>
                  <a:pt x="393147" y="196572"/>
                </a:moveTo>
                <a:cubicBezTo>
                  <a:pt x="393147" y="305135"/>
                  <a:pt x="305139" y="393144"/>
                  <a:pt x="196574" y="393144"/>
                </a:cubicBezTo>
                <a:cubicBezTo>
                  <a:pt x="88008" y="393144"/>
                  <a:pt x="0" y="305135"/>
                  <a:pt x="0" y="196572"/>
                </a:cubicBezTo>
                <a:cubicBezTo>
                  <a:pt x="0" y="88009"/>
                  <a:pt x="88008" y="0"/>
                  <a:pt x="196574" y="0"/>
                </a:cubicBezTo>
                <a:cubicBezTo>
                  <a:pt x="305139" y="0"/>
                  <a:pt x="393147" y="88009"/>
                  <a:pt x="393147" y="196572"/>
                </a:cubicBezTo>
                <a:close/>
              </a:path>
            </a:pathLst>
          </a:custGeom>
          <a:solidFill>
            <a:schemeClr val="accent1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4D4D27A-4E86-C241-9C6B-C9CC355889B0}"/>
              </a:ext>
            </a:extLst>
          </p:cNvPr>
          <p:cNvSpPr/>
          <p:nvPr userDrawn="1"/>
        </p:nvSpPr>
        <p:spPr>
          <a:xfrm>
            <a:off x="5914010" y="782917"/>
            <a:ext cx="9913993" cy="9394411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939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0476851-26E9-9041-A87D-12747FE97F71}"/>
              </a:ext>
            </a:extLst>
          </p:cNvPr>
          <p:cNvSpPr/>
          <p:nvPr userDrawn="1"/>
        </p:nvSpPr>
        <p:spPr>
          <a:xfrm>
            <a:off x="8930917" y="5866687"/>
            <a:ext cx="578566" cy="578560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4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097F08C-5D5D-FA49-B85C-C1D72F31ED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031" y="5036602"/>
            <a:ext cx="1445506" cy="13489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50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Tw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4030FAD-5BCA-3845-9988-1F4E95932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462" t="1144" r="51564" b="47779"/>
          <a:stretch/>
        </p:blipFill>
        <p:spPr>
          <a:xfrm>
            <a:off x="6672767" y="0"/>
            <a:ext cx="5519234" cy="6858000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59BEFE8-D7EB-3B44-8C55-CD28FE9CEF41}"/>
              </a:ext>
            </a:extLst>
          </p:cNvPr>
          <p:cNvSpPr/>
          <p:nvPr userDrawn="1"/>
        </p:nvSpPr>
        <p:spPr>
          <a:xfrm rot="5813221">
            <a:off x="6119608" y="3104757"/>
            <a:ext cx="9913993" cy="3529393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84C5A3E-661D-AC43-A3BF-E66BC94FADF1}"/>
              </a:ext>
            </a:extLst>
          </p:cNvPr>
          <p:cNvSpPr/>
          <p:nvPr userDrawn="1"/>
        </p:nvSpPr>
        <p:spPr>
          <a:xfrm>
            <a:off x="10885042" y="3103292"/>
            <a:ext cx="383123" cy="383119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4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B13939-B91F-F54D-9164-BEBA88EA2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835" y="1938366"/>
            <a:ext cx="5172165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EB957B-A283-584D-9B8A-C1EBEC1AC2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835" y="4206484"/>
            <a:ext cx="517216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397640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Thre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41BB621-0C6B-364C-BA01-71FCB39A9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95" t="31675" r="19886" b="31633"/>
          <a:stretch/>
        </p:blipFill>
        <p:spPr>
          <a:xfrm rot="16200000">
            <a:off x="6257694" y="923688"/>
            <a:ext cx="6858000" cy="501061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DD4ECC5B-1699-3741-BCC4-A451E21B9C17}"/>
              </a:ext>
            </a:extLst>
          </p:cNvPr>
          <p:cNvSpPr/>
          <p:nvPr userDrawn="1"/>
        </p:nvSpPr>
        <p:spPr>
          <a:xfrm>
            <a:off x="10856362" y="4173937"/>
            <a:ext cx="578566" cy="578560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2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FD03CC4-854A-DC47-ABB7-DA3541B6D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835" y="1938366"/>
            <a:ext cx="5172165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388FB-367C-8347-83D1-8EDACD1608D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835" y="4206484"/>
            <a:ext cx="517216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3198521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Fou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AA6BCB8-DE61-A147-94DF-530BA6886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133" t="3072" r="40541" b="23008"/>
          <a:stretch/>
        </p:blipFill>
        <p:spPr>
          <a:xfrm rot="16200000">
            <a:off x="4346784" y="-937641"/>
            <a:ext cx="6858001" cy="87332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908F7C1-8390-7F4D-837D-F605C24F5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835" y="1938366"/>
            <a:ext cx="5172165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FB294A5-A541-224A-8AB3-13AF3C0F14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835" y="4206484"/>
            <a:ext cx="517216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301125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Fiv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7F2DCE1-407E-A544-A5C1-BF8BD07715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311" t="14727" r="17746" b="15887"/>
          <a:stretch/>
        </p:blipFill>
        <p:spPr>
          <a:xfrm>
            <a:off x="5286648" y="-1"/>
            <a:ext cx="6905352" cy="6858001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57D1F4D1-1187-6E4B-AD39-A5A9C1B37C58}"/>
              </a:ext>
            </a:extLst>
          </p:cNvPr>
          <p:cNvSpPr/>
          <p:nvPr userDrawn="1"/>
        </p:nvSpPr>
        <p:spPr>
          <a:xfrm>
            <a:off x="8247231" y="6497627"/>
            <a:ext cx="448994" cy="448989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2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53C8C12-AA94-644D-A876-B0AEBDDDD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835" y="1938366"/>
            <a:ext cx="5172165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0D95FC3-923E-D841-90F1-B015E3A3DB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835" y="4206484"/>
            <a:ext cx="517216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3194679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Six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8234BB1-8751-774B-9B14-D58F4A794A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488" t="13575" r="18854" b="12366"/>
          <a:stretch/>
        </p:blipFill>
        <p:spPr>
          <a:xfrm rot="10800000">
            <a:off x="7114476" y="802884"/>
            <a:ext cx="5077523" cy="5876693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D9B88E5-5AF6-224C-9493-A9FFAB33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835" y="1938366"/>
            <a:ext cx="5172165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7CFF430-1934-8C43-841F-2E2DE4A334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835" y="4206484"/>
            <a:ext cx="517216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4048762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25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0ADC40-E6C4-574D-B4B9-80C00CC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60ED94-D16D-E94E-BD1B-EC0C130B59D6}"/>
              </a:ext>
            </a:extLst>
          </p:cNvPr>
          <p:cNvSpPr/>
          <p:nvPr userDrawn="1"/>
        </p:nvSpPr>
        <p:spPr>
          <a:xfrm>
            <a:off x="9218878" y="6179515"/>
            <a:ext cx="241539" cy="241539"/>
          </a:xfrm>
          <a:prstGeom prst="ellipse">
            <a:avLst/>
          </a:prstGeom>
          <a:solidFill>
            <a:schemeClr val="accent3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5642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BA3FEC-046A-564F-B9FA-FAE467F9F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26833" y="6356350"/>
            <a:ext cx="11284167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2DB04A-1852-D047-B53F-2E08D583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33" y="1253725"/>
            <a:ext cx="11173755" cy="4883701"/>
          </a:xfrm>
        </p:spPr>
        <p:txBody>
          <a:bodyPr anchor="t">
            <a:noAutofit/>
          </a:bodyPr>
          <a:lstStyle>
            <a:lvl1pPr>
              <a:lnSpc>
                <a:spcPct val="150000"/>
              </a:lnSpc>
              <a:defRPr sz="1600" b="0" i="0">
                <a:latin typeface="Montserrat Light" pitchFamily="2" charset="77"/>
              </a:defRPr>
            </a:lvl1pPr>
            <a:lvl2pPr>
              <a:lnSpc>
                <a:spcPct val="150000"/>
              </a:lnSpc>
              <a:defRPr sz="1200" b="0" i="0">
                <a:latin typeface="Montserrat Light" pitchFamily="2" charset="77"/>
              </a:defRPr>
            </a:lvl2pPr>
            <a:lvl3pPr>
              <a:lnSpc>
                <a:spcPct val="150000"/>
              </a:lnSpc>
              <a:defRPr sz="1100" b="0" i="0">
                <a:latin typeface="Montserrat Light" pitchFamily="2" charset="77"/>
              </a:defRPr>
            </a:lvl3pPr>
            <a:lvl4pPr>
              <a:lnSpc>
                <a:spcPct val="150000"/>
              </a:lnSpc>
              <a:defRPr sz="1050" b="0" i="0">
                <a:latin typeface="Montserrat Light" pitchFamily="2" charset="77"/>
              </a:defRPr>
            </a:lvl4pPr>
            <a:lvl5pPr>
              <a:lnSpc>
                <a:spcPct val="150000"/>
              </a:lnSpc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D1E17F-B0E5-EC48-8171-5E26BF721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501649"/>
            <a:ext cx="11173755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10FBAC-8FD5-C64B-964D-05D1C460ABAE}"/>
              </a:ext>
            </a:extLst>
          </p:cNvPr>
          <p:cNvSpPr/>
          <p:nvPr userDrawn="1"/>
        </p:nvSpPr>
        <p:spPr>
          <a:xfrm>
            <a:off x="453258" y="6277468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83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D1E17F-B0E5-EC48-8171-5E26BF721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501649"/>
            <a:ext cx="11173755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1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Background Tw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90E1AC6-C820-C644-B053-AC47DF1CA0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6575" y="2448078"/>
            <a:ext cx="7345465" cy="1338828"/>
          </a:xfrm>
        </p:spPr>
        <p:txBody>
          <a:bodyPr wrap="square" anchor="b">
            <a:normAutofit/>
          </a:bodyPr>
          <a:lstStyle>
            <a:lvl1pPr algn="l">
              <a:defRPr sz="45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Master title of three lines max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31B5BB0-3E2A-A54C-A7FD-F79E57BC33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6574" y="3849187"/>
            <a:ext cx="7029691" cy="6980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Support on this subtitle if the title is too long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F3107C6-378F-6546-A191-34797BB34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574" y="5134106"/>
            <a:ext cx="2266444" cy="59840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and Job Position </a:t>
            </a:r>
          </a:p>
          <a:p>
            <a:pPr lvl="0"/>
            <a:r>
              <a:rPr lang="en-US" dirty="0"/>
              <a:t>at Sievo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20129D0-F151-5C4D-B132-264FCAB2D7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21" y="308661"/>
            <a:ext cx="853183" cy="35272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182A910-6C9E-AA44-9139-B3D4B8688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96" r="8924" b="9378"/>
          <a:stretch/>
        </p:blipFill>
        <p:spPr>
          <a:xfrm>
            <a:off x="6756800" y="1703741"/>
            <a:ext cx="5435200" cy="515425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35C9C73-F721-4F45-93A8-A89C1B470DA7}"/>
              </a:ext>
            </a:extLst>
          </p:cNvPr>
          <p:cNvSpPr/>
          <p:nvPr userDrawn="1"/>
        </p:nvSpPr>
        <p:spPr>
          <a:xfrm>
            <a:off x="11062563" y="4667749"/>
            <a:ext cx="343349" cy="343349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6984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D1E17F-B0E5-EC48-8171-5E26BF721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501649"/>
            <a:ext cx="11173755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39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D1E17F-B0E5-EC48-8171-5E26BF721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501649"/>
            <a:ext cx="11173755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54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s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BA3FEC-046A-564F-B9FA-FAE467F9F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26833" y="6356350"/>
            <a:ext cx="11284167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2DB04A-1852-D047-B53F-2E08D583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33" y="1679946"/>
            <a:ext cx="11173755" cy="4457481"/>
          </a:xfrm>
        </p:spPr>
        <p:txBody>
          <a:bodyPr anchor="t">
            <a:noAutofit/>
          </a:bodyPr>
          <a:lstStyle>
            <a:lvl1pPr>
              <a:lnSpc>
                <a:spcPct val="150000"/>
              </a:lnSpc>
              <a:defRPr sz="1600" b="0" i="0">
                <a:latin typeface="Montserrat Light" pitchFamily="2" charset="77"/>
              </a:defRPr>
            </a:lvl1pPr>
            <a:lvl2pPr>
              <a:lnSpc>
                <a:spcPct val="150000"/>
              </a:lnSpc>
              <a:defRPr sz="1200" b="0" i="0">
                <a:latin typeface="Montserrat Light" pitchFamily="2" charset="77"/>
              </a:defRPr>
            </a:lvl2pPr>
            <a:lvl3pPr>
              <a:lnSpc>
                <a:spcPct val="150000"/>
              </a:lnSpc>
              <a:defRPr sz="1100" b="0" i="0">
                <a:latin typeface="Montserrat Light" pitchFamily="2" charset="77"/>
              </a:defRPr>
            </a:lvl3pPr>
            <a:lvl4pPr>
              <a:lnSpc>
                <a:spcPct val="150000"/>
              </a:lnSpc>
              <a:defRPr sz="1050" b="0" i="0">
                <a:latin typeface="Montserrat Light" pitchFamily="2" charset="77"/>
              </a:defRPr>
            </a:lvl4pPr>
            <a:lvl5pPr>
              <a:lnSpc>
                <a:spcPct val="150000"/>
              </a:lnSpc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D1E17F-B0E5-EC48-8171-5E26BF721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390983"/>
            <a:ext cx="11173755" cy="977912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two line title. Click to edit a two line title. Click to edit a two line title.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2072331-0AC6-6E4B-91C9-9ACF458D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86DFB2-DA69-B04E-97BC-DD32CF2A4B6C}"/>
              </a:ext>
            </a:extLst>
          </p:cNvPr>
          <p:cNvSpPr/>
          <p:nvPr userDrawn="1"/>
        </p:nvSpPr>
        <p:spPr>
          <a:xfrm>
            <a:off x="453258" y="6277468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9950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88FF169-EDCD-4C4C-AE0D-0982CE2E9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454359"/>
            <a:ext cx="11089149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tittle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335667-FF8A-CB45-BE2C-8DCE15BEF77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26831" y="1198816"/>
            <a:ext cx="11089147" cy="3651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B81272B-52D3-464C-986D-5135B3783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1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d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D735-A38A-D04F-B66A-B98ABEE2F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50" y="908547"/>
            <a:ext cx="4533900" cy="202795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maximum of three rows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BA3FEC-046A-564F-B9FA-FAE467F9F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6338813" y="908548"/>
            <a:ext cx="5264368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62046DE-1C59-6049-B609-FA233EB3EFC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90550" y="3013528"/>
            <a:ext cx="4533900" cy="830944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2DB04A-1852-D047-B53F-2E08D583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13" y="1187505"/>
            <a:ext cx="5264368" cy="4948114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02EF2B5-2881-FB43-8CC3-E4C406C6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AE8BC0-888E-8448-B511-6C97BF4498C5}"/>
              </a:ext>
            </a:extLst>
          </p:cNvPr>
          <p:cNvSpPr/>
          <p:nvPr userDrawn="1"/>
        </p:nvSpPr>
        <p:spPr>
          <a:xfrm>
            <a:off x="11527877" y="834974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7946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D735-A38A-D04F-B66A-B98ABEE2F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50" y="908547"/>
            <a:ext cx="4533900" cy="202795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maximum of three rows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2046DE-1C59-6049-B609-FA233EB3EFC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90550" y="3013528"/>
            <a:ext cx="4533900" cy="830944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02EF2B5-2881-FB43-8CC3-E4C406C6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9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BA3FEC-046A-564F-B9FA-FAE467F9F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26833" y="6356350"/>
            <a:ext cx="11284167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2DB04A-1852-D047-B53F-2E08D583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7" y="1959635"/>
            <a:ext cx="5385779" cy="4001020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69D7A0-74F1-984B-A646-1E833AADD00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37950" y="1959635"/>
            <a:ext cx="5385779" cy="4001020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88FF169-EDCD-4C4C-AE0D-0982CE2E9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1" y="454359"/>
            <a:ext cx="11089149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tittle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335667-FF8A-CB45-BE2C-8DCE15BEF77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26831" y="1198816"/>
            <a:ext cx="11089147" cy="3651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B81272B-52D3-464C-986D-5135B3783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88E892-E31F-C446-BCC8-FBF8B7FDB4ED}"/>
              </a:ext>
            </a:extLst>
          </p:cNvPr>
          <p:cNvSpPr/>
          <p:nvPr userDrawn="1"/>
        </p:nvSpPr>
        <p:spPr>
          <a:xfrm>
            <a:off x="453258" y="6277468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8059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two paragraph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4E14AD-1B03-6647-8001-5051BC3CB8C4}"/>
              </a:ext>
            </a:extLst>
          </p:cNvPr>
          <p:cNvCxnSpPr>
            <a:cxnSpLocks/>
          </p:cNvCxnSpPr>
          <p:nvPr userDrawn="1"/>
        </p:nvCxnSpPr>
        <p:spPr>
          <a:xfrm flipH="1">
            <a:off x="7464671" y="6193027"/>
            <a:ext cx="4018884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A15C82-7A6A-EB45-89F8-84561B8A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363" y="2493818"/>
            <a:ext cx="4018884" cy="3536967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9D11B7-2BD6-DD49-92AB-092E899D9473}"/>
              </a:ext>
            </a:extLst>
          </p:cNvPr>
          <p:cNvCxnSpPr>
            <a:cxnSpLocks/>
          </p:cNvCxnSpPr>
          <p:nvPr userDrawn="1"/>
        </p:nvCxnSpPr>
        <p:spPr>
          <a:xfrm flipH="1">
            <a:off x="3244363" y="6193027"/>
            <a:ext cx="4018884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6D8E63-FD0C-4C4F-9C98-5806D28E38B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4671" y="2493818"/>
            <a:ext cx="4018884" cy="3536967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5E95DE3E-CC50-674F-98ED-D4B2C192A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EF5D4D-6AE6-2D40-AFF6-91164D937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32" y="614206"/>
            <a:ext cx="8521476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tittle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76B0BA1-9D38-0E4A-95BC-AF70737A40B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26832" y="1358663"/>
            <a:ext cx="8521474" cy="3651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646B50-BB00-004A-92DE-3AB78593677B}"/>
              </a:ext>
            </a:extLst>
          </p:cNvPr>
          <p:cNvSpPr/>
          <p:nvPr userDrawn="1"/>
        </p:nvSpPr>
        <p:spPr>
          <a:xfrm>
            <a:off x="3170790" y="6096649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1EF9CD-0D4A-024D-A793-C66E327CA4B6}"/>
              </a:ext>
            </a:extLst>
          </p:cNvPr>
          <p:cNvSpPr/>
          <p:nvPr userDrawn="1"/>
        </p:nvSpPr>
        <p:spPr>
          <a:xfrm>
            <a:off x="7391098" y="6096649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5326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side and brief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37CAC98-2917-6C4B-A3D2-E065B7AE5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986" y="522406"/>
            <a:ext cx="7660139" cy="1326067"/>
          </a:xfrm>
        </p:spPr>
        <p:txBody>
          <a:bodyPr wrap="square" lIns="0" anchor="t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rgbClr val="1B324B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A title here </a:t>
            </a:r>
            <a:br>
              <a:rPr lang="en-US" dirty="0"/>
            </a:br>
            <a:r>
              <a:rPr lang="en-US" dirty="0"/>
              <a:t>with two lines max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91A9ECD-0168-7B44-A4CB-98233CF66F6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8986" y="1910411"/>
            <a:ext cx="8690264" cy="365125"/>
          </a:xfrm>
        </p:spPr>
        <p:txBody>
          <a:bodyPr lIns="0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A0AC53-E5C8-094E-B571-175A5031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33" y="2425491"/>
            <a:ext cx="11089147" cy="3711929"/>
          </a:xfrm>
        </p:spPr>
        <p:txBody>
          <a:bodyPr>
            <a:no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200" b="0" i="0">
                <a:latin typeface="Montserrat Light" pitchFamily="2" charset="77"/>
              </a:defRPr>
            </a:lvl2pPr>
            <a:lvl3pPr>
              <a:defRPr sz="1100" b="0" i="0">
                <a:latin typeface="Montserrat Light" pitchFamily="2" charset="77"/>
              </a:defRPr>
            </a:lvl3pPr>
            <a:lvl4pPr>
              <a:defRPr sz="1050" b="0" i="0">
                <a:latin typeface="Montserrat Light" pitchFamily="2" charset="77"/>
              </a:defRPr>
            </a:lvl4pPr>
            <a:lvl5pPr>
              <a:defRPr sz="105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6AD843-6454-F642-84A6-2D4AB9F6B49D}"/>
              </a:ext>
            </a:extLst>
          </p:cNvPr>
          <p:cNvCxnSpPr>
            <a:cxnSpLocks/>
          </p:cNvCxnSpPr>
          <p:nvPr userDrawn="1"/>
        </p:nvCxnSpPr>
        <p:spPr>
          <a:xfrm flipH="1">
            <a:off x="526833" y="6356350"/>
            <a:ext cx="11284167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C469870-E7F0-A646-9DA5-5937D01C3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99F0-0911-8948-BD20-0AEDEE538E47}"/>
              </a:ext>
            </a:extLst>
          </p:cNvPr>
          <p:cNvSpPr/>
          <p:nvPr userDrawn="1"/>
        </p:nvSpPr>
        <p:spPr>
          <a:xfrm>
            <a:off x="453258" y="6277468"/>
            <a:ext cx="147145" cy="1471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3214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ragraph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D735-A38A-D04F-B66A-B98ABEE2F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9" y="692290"/>
            <a:ext cx="4307272" cy="202795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2046DE-1C59-6049-B609-FA233EB3EFC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88818" y="2770239"/>
            <a:ext cx="3948458" cy="104940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C757F0-D24D-E44B-8B52-5F6BE3EDC4A0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2633" y="692290"/>
            <a:ext cx="5515511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78BA2E6-D4ED-224A-AA12-D9DE1A0FD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633" y="919865"/>
            <a:ext cx="5515510" cy="1317522"/>
          </a:xfrm>
        </p:spPr>
        <p:txBody>
          <a:bodyPr>
            <a:noAutofit/>
          </a:bodyPr>
          <a:lstStyle>
            <a:lvl1pPr>
              <a:defRPr sz="1600" b="0" i="0">
                <a:latin typeface="Montserrat ExtraLight" pitchFamily="2" charset="77"/>
              </a:defRPr>
            </a:lvl1pPr>
            <a:lvl2pPr>
              <a:defRPr sz="1200" b="0" i="0">
                <a:latin typeface="Montserrat ExtraLight" pitchFamily="2" charset="77"/>
              </a:defRPr>
            </a:lvl2pPr>
            <a:lvl3pPr>
              <a:defRPr sz="1100" b="0" i="0">
                <a:latin typeface="Montserrat ExtraLight" pitchFamily="2" charset="77"/>
              </a:defRPr>
            </a:lvl3pPr>
            <a:lvl4pPr>
              <a:defRPr sz="1050" b="0" i="0">
                <a:latin typeface="Montserrat ExtraLight" pitchFamily="2" charset="77"/>
              </a:defRPr>
            </a:lvl4pPr>
            <a:lvl5pPr>
              <a:defRPr sz="105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800DB871-E982-E945-A9AD-B09643455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5DB828-FFE9-FD48-AD2E-A4761BFE978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32633" y="2806539"/>
            <a:ext cx="5515510" cy="1317522"/>
          </a:xfrm>
        </p:spPr>
        <p:txBody>
          <a:bodyPr>
            <a:noAutofit/>
          </a:bodyPr>
          <a:lstStyle>
            <a:lvl1pPr>
              <a:defRPr sz="1600" b="0" i="0">
                <a:latin typeface="Montserrat ExtraLight" pitchFamily="2" charset="77"/>
              </a:defRPr>
            </a:lvl1pPr>
            <a:lvl2pPr>
              <a:defRPr sz="1200" b="0" i="0">
                <a:latin typeface="Montserrat ExtraLight" pitchFamily="2" charset="77"/>
              </a:defRPr>
            </a:lvl2pPr>
            <a:lvl3pPr>
              <a:defRPr sz="1100" b="0" i="0">
                <a:latin typeface="Montserrat ExtraLight" pitchFamily="2" charset="77"/>
              </a:defRPr>
            </a:lvl3pPr>
            <a:lvl4pPr>
              <a:defRPr sz="1050" b="0" i="0">
                <a:latin typeface="Montserrat ExtraLight" pitchFamily="2" charset="77"/>
              </a:defRPr>
            </a:lvl4pPr>
            <a:lvl5pPr>
              <a:defRPr sz="105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6CEDB-134C-D64B-B190-61FFADECF32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32633" y="4670063"/>
            <a:ext cx="5515510" cy="1317522"/>
          </a:xfrm>
        </p:spPr>
        <p:txBody>
          <a:bodyPr>
            <a:noAutofit/>
          </a:bodyPr>
          <a:lstStyle>
            <a:lvl1pPr>
              <a:defRPr sz="1600" b="0" i="0">
                <a:latin typeface="Montserrat ExtraLight" pitchFamily="2" charset="77"/>
              </a:defRPr>
            </a:lvl1pPr>
            <a:lvl2pPr>
              <a:defRPr sz="1200" b="0" i="0">
                <a:latin typeface="Montserrat ExtraLight" pitchFamily="2" charset="77"/>
              </a:defRPr>
            </a:lvl2pPr>
            <a:lvl3pPr>
              <a:defRPr sz="1100" b="0" i="0">
                <a:latin typeface="Montserrat ExtraLight" pitchFamily="2" charset="77"/>
              </a:defRPr>
            </a:lvl3pPr>
            <a:lvl4pPr>
              <a:defRPr sz="1050" b="0" i="0">
                <a:latin typeface="Montserrat ExtraLight" pitchFamily="2" charset="77"/>
              </a:defRPr>
            </a:lvl4pPr>
            <a:lvl5pPr>
              <a:defRPr sz="105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149630-4552-484E-BC60-433CAF6BD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2633" y="2572656"/>
            <a:ext cx="5515511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7929EB-BF7A-1B4A-8D45-258062EA3C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2634" y="4436180"/>
            <a:ext cx="5515510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3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0B1D710A-A913-364A-8A45-2307BC6AA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574" y="5134106"/>
            <a:ext cx="2266444" cy="59840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and Job Position </a:t>
            </a:r>
          </a:p>
          <a:p>
            <a:pPr lvl="0"/>
            <a:r>
              <a:rPr lang="en-US"/>
              <a:t>at Sievo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9BC2BEC-C594-B042-A037-C34C753ED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6575" y="2448078"/>
            <a:ext cx="7205579" cy="1338828"/>
          </a:xfrm>
        </p:spPr>
        <p:txBody>
          <a:bodyPr wrap="square" anchor="b">
            <a:normAutofit/>
          </a:bodyPr>
          <a:lstStyle>
            <a:lvl1pPr algn="l">
              <a:defRPr sz="45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Master title of three lines max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36AC6CB-5372-7641-AC38-544F52AD14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6574" y="3849187"/>
            <a:ext cx="7029691" cy="69808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Support on this subtitle if the title is too long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FFB329-385C-6243-B360-C334F92DB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4879"/>
          <a:stretch/>
        </p:blipFill>
        <p:spPr>
          <a:xfrm>
            <a:off x="7225981" y="481219"/>
            <a:ext cx="4966019" cy="65692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A9808C60-83FF-C549-BFDF-FA416EE07A07}"/>
              </a:ext>
            </a:extLst>
          </p:cNvPr>
          <p:cNvSpPr/>
          <p:nvPr/>
        </p:nvSpPr>
        <p:spPr>
          <a:xfrm rot="2339183">
            <a:off x="9023508" y="1802130"/>
            <a:ext cx="4248102" cy="3808206"/>
          </a:xfrm>
          <a:custGeom>
            <a:avLst/>
            <a:gdLst>
              <a:gd name="connsiteX0" fmla="*/ 4399197 w 4399197"/>
              <a:gd name="connsiteY0" fmla="*/ 2983807 h 3943655"/>
              <a:gd name="connsiteX1" fmla="*/ 960102 w 4399197"/>
              <a:gd name="connsiteY1" fmla="*/ 3437340 h 3943655"/>
              <a:gd name="connsiteX2" fmla="*/ 506731 w 4399197"/>
              <a:gd name="connsiteY2" fmla="*/ 0 h 394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9197" h="3943655">
                <a:moveTo>
                  <a:pt x="4399197" y="2983807"/>
                </a:moveTo>
                <a:cubicBezTo>
                  <a:pt x="3574834" y="4058214"/>
                  <a:pt x="2035123" y="4261305"/>
                  <a:pt x="960102" y="3437340"/>
                </a:cubicBezTo>
                <a:cubicBezTo>
                  <a:pt x="-114919" y="2613375"/>
                  <a:pt x="-317632" y="1074406"/>
                  <a:pt x="506731" y="0"/>
                </a:cubicBezTo>
              </a:path>
            </a:pathLst>
          </a:custGeom>
          <a:noFill/>
          <a:ln w="14268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9CA8CA-954C-F948-8505-00F82706E8DF}"/>
              </a:ext>
            </a:extLst>
          </p:cNvPr>
          <p:cNvSpPr/>
          <p:nvPr userDrawn="1"/>
        </p:nvSpPr>
        <p:spPr>
          <a:xfrm>
            <a:off x="10572828" y="1239155"/>
            <a:ext cx="194854" cy="194854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21E875-E51F-C040-B2B9-CF12171891E5}"/>
              </a:ext>
            </a:extLst>
          </p:cNvPr>
          <p:cNvSpPr/>
          <p:nvPr userDrawn="1"/>
        </p:nvSpPr>
        <p:spPr>
          <a:xfrm>
            <a:off x="11457411" y="5711243"/>
            <a:ext cx="323850" cy="323850"/>
          </a:xfrm>
          <a:prstGeom prst="ellipse">
            <a:avLst/>
          </a:pr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FA85D1-F3E7-EB47-BE02-2E07CACDCB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54" y="319294"/>
            <a:ext cx="783351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rief modu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D735-A38A-D04F-B66A-B98ABEE2F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9" y="530048"/>
            <a:ext cx="11159324" cy="682840"/>
          </a:xfrm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2046DE-1C59-6049-B609-FA233EB3EFC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88817" y="1305582"/>
            <a:ext cx="11159323" cy="47097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If title is too long support on this subtitle. Replace title with icon (on top of each line) if needed.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800DB871-E982-E945-A9AD-B09643455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6CEDB-134C-D64B-B190-61FFADECF32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358" y="3236463"/>
            <a:ext cx="2436070" cy="2864923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C02BC8-7053-724E-BBB7-53C20FCDA92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357" y="3040614"/>
            <a:ext cx="2436070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0B5CEE-0F0E-144D-B8C6-026AAA2CBB1E}"/>
              </a:ext>
            </a:extLst>
          </p:cNvPr>
          <p:cNvCxnSpPr>
            <a:cxnSpLocks/>
          </p:cNvCxnSpPr>
          <p:nvPr userDrawn="1"/>
        </p:nvCxnSpPr>
        <p:spPr>
          <a:xfrm flipH="1">
            <a:off x="3523948" y="3040614"/>
            <a:ext cx="2436070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F53685-B90F-E344-9CFD-6951471B8285}"/>
              </a:ext>
            </a:extLst>
          </p:cNvPr>
          <p:cNvCxnSpPr>
            <a:cxnSpLocks/>
          </p:cNvCxnSpPr>
          <p:nvPr userDrawn="1"/>
        </p:nvCxnSpPr>
        <p:spPr>
          <a:xfrm flipH="1">
            <a:off x="6338814" y="3042624"/>
            <a:ext cx="2436070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94316B-C4BC-FC4A-958D-E53FC7B462C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41405" y="3042624"/>
            <a:ext cx="2436070" cy="0"/>
          </a:xfrm>
          <a:prstGeom prst="line">
            <a:avLst/>
          </a:prstGeom>
          <a:ln w="15875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9CB2191-7F62-3142-B3AD-668DBEBA3F9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510214" y="3236463"/>
            <a:ext cx="2436070" cy="2864923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A5DCB7A-B69C-8F44-8F15-6B9A583933D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42426" y="3236463"/>
            <a:ext cx="2436070" cy="2864923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039451F-5E3F-5A4E-AB1C-B2D4F9F293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255559" y="3236463"/>
            <a:ext cx="2436070" cy="2864923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F656EE2-BA79-7543-A80C-2F39D84847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8817" y="2358920"/>
            <a:ext cx="2468610" cy="584775"/>
          </a:xfrm>
        </p:spPr>
        <p:txBody>
          <a:bodyPr wrap="square"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 brief title with two lines max here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EC7B6564-22EA-C64A-94E5-85907368D7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7932" y="2358920"/>
            <a:ext cx="2468610" cy="584775"/>
          </a:xfrm>
        </p:spPr>
        <p:txBody>
          <a:bodyPr wrap="square"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 brief title with two lines max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643E686-F6F9-B442-982E-759A98B706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8137" y="2358920"/>
            <a:ext cx="2468610" cy="584775"/>
          </a:xfrm>
        </p:spPr>
        <p:txBody>
          <a:bodyPr wrap="square"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 brief title with two lines max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8F843FFC-58BD-7447-92EC-B776719BBD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7252" y="2358920"/>
            <a:ext cx="2468610" cy="584775"/>
          </a:xfrm>
        </p:spPr>
        <p:txBody>
          <a:bodyPr wrap="square"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 brief title with two lines max here</a:t>
            </a:r>
          </a:p>
        </p:txBody>
      </p:sp>
    </p:spTree>
    <p:extLst>
      <p:ext uri="{BB962C8B-B14F-4D97-AF65-F5344CB8AC3E}">
        <p14:creationId xmlns:p14="http://schemas.microsoft.com/office/powerpoint/2010/main" val="2842560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rief modu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F60AE3-0B4C-8745-8267-D784700144C6}"/>
              </a:ext>
            </a:extLst>
          </p:cNvPr>
          <p:cNvCxnSpPr>
            <a:cxnSpLocks/>
          </p:cNvCxnSpPr>
          <p:nvPr userDrawn="1"/>
        </p:nvCxnSpPr>
        <p:spPr>
          <a:xfrm flipH="1">
            <a:off x="4798578" y="3013066"/>
            <a:ext cx="3049202" cy="0"/>
          </a:xfrm>
          <a:prstGeom prst="line">
            <a:avLst/>
          </a:prstGeom>
          <a:ln w="12700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34D735-A38A-D04F-B66A-B98ABEE2F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9" y="530048"/>
            <a:ext cx="11159324" cy="682840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2046DE-1C59-6049-B609-FA233EB3EFC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88817" y="1305582"/>
            <a:ext cx="11159323" cy="47097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If title is too long support on this subtitle. Add a small icon on top of each line if needed.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800DB871-E982-E945-A9AD-B09643455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A5DCB7A-B69C-8F44-8F15-6B9A583933D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698939" y="3208915"/>
            <a:ext cx="3049201" cy="2864923"/>
          </a:xfrm>
        </p:spPr>
        <p:txBody>
          <a:bodyPr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41C590-0546-FF40-BF99-97B1EEE90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8698939" y="3013066"/>
            <a:ext cx="3049202" cy="0"/>
          </a:xfrm>
          <a:prstGeom prst="line">
            <a:avLst/>
          </a:prstGeom>
          <a:ln w="12700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2D66B98-EE2E-5D44-AD90-CF7B72FACA6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14762" y="3208915"/>
            <a:ext cx="3049201" cy="2864923"/>
          </a:xfrm>
        </p:spPr>
        <p:txBody>
          <a:bodyPr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4DADCDC-8163-CB4F-A817-EC414581657D}"/>
              </a:ext>
            </a:extLst>
          </p:cNvPr>
          <p:cNvCxnSpPr>
            <a:cxnSpLocks/>
          </p:cNvCxnSpPr>
          <p:nvPr userDrawn="1"/>
        </p:nvCxnSpPr>
        <p:spPr>
          <a:xfrm flipH="1">
            <a:off x="906309" y="3013066"/>
            <a:ext cx="3049202" cy="0"/>
          </a:xfrm>
          <a:prstGeom prst="line">
            <a:avLst/>
          </a:prstGeom>
          <a:ln w="12700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EF27620-2385-AE45-88B6-CE72D192199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22493" y="3208915"/>
            <a:ext cx="3049201" cy="2864923"/>
          </a:xfrm>
        </p:spPr>
        <p:txBody>
          <a:bodyPr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4CC5E2-43C7-F14B-AFEF-F51A340E4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3" y="2361407"/>
            <a:ext cx="3183320" cy="584775"/>
          </a:xfrm>
        </p:spPr>
        <p:txBody>
          <a:bodyPr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Add a two lines title. If one line only lower this text box.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A8143741-F0F4-4245-988B-80A3D17E54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7810" y="2361407"/>
            <a:ext cx="3183320" cy="584775"/>
          </a:xfrm>
        </p:spPr>
        <p:txBody>
          <a:bodyPr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Add a two lines title. If one line only lower this text box.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3AFC54D9-EA84-E64C-92C8-D67D3E8DEE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38602" y="2361407"/>
            <a:ext cx="3183320" cy="584775"/>
          </a:xfrm>
        </p:spPr>
        <p:txBody>
          <a:bodyPr lIns="90000" anchor="b">
            <a:noAutofit/>
          </a:bodyPr>
          <a:lstStyle>
            <a:lvl1pPr>
              <a:defRPr sz="1600" b="0" i="0">
                <a:latin typeface="Montserrat" pitchFamily="2" charset="77"/>
              </a:defRPr>
            </a:lvl1pPr>
            <a:lvl2pPr>
              <a:defRPr sz="1600" b="0" i="0">
                <a:latin typeface="Montserrat Medium" pitchFamily="2" charset="77"/>
              </a:defRPr>
            </a:lvl2pPr>
            <a:lvl3pPr>
              <a:defRPr sz="1600" b="0" i="0">
                <a:latin typeface="Montserrat Medium" pitchFamily="2" charset="77"/>
              </a:defRPr>
            </a:lvl3pPr>
            <a:lvl4pPr>
              <a:defRPr sz="1600" b="0" i="0">
                <a:latin typeface="Montserrat Medium" pitchFamily="2" charset="77"/>
              </a:defRPr>
            </a:lvl4pPr>
            <a:lvl5pPr>
              <a:defRPr sz="1600" b="0" i="0"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Add a two lines title. If one line only lower this text box.</a:t>
            </a:r>
          </a:p>
        </p:txBody>
      </p:sp>
    </p:spTree>
    <p:extLst>
      <p:ext uri="{BB962C8B-B14F-4D97-AF65-F5344CB8AC3E}">
        <p14:creationId xmlns:p14="http://schemas.microsoft.com/office/powerpoint/2010/main" val="1206064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8706FB-6317-3944-98A5-F9C10EBC3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00" y="604610"/>
            <a:ext cx="4533900" cy="1589950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9349C33-F7DC-324C-B4BF-3D25232BB6B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7101" y="2305678"/>
            <a:ext cx="5759690" cy="5289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04EAAC7-3441-D34D-9047-FD4771D030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26928" y="532660"/>
            <a:ext cx="4857971" cy="582369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4DC40A3-138D-8243-B703-DC8634CF6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0" y="2971165"/>
            <a:ext cx="5759691" cy="2027955"/>
          </a:xfrm>
        </p:spPr>
        <p:txBody>
          <a:bodyPr>
            <a:noAutofit/>
          </a:bodyPr>
          <a:lstStyle>
            <a:lvl1pPr>
              <a:defRPr sz="1400" b="0" i="0">
                <a:latin typeface="Montserrat ExtraLight" pitchFamily="2" charset="77"/>
              </a:defRPr>
            </a:lvl1pPr>
            <a:lvl2pPr>
              <a:defRPr sz="1100" b="0" i="0">
                <a:latin typeface="Montserrat ExtraLight" pitchFamily="2" charset="77"/>
              </a:defRPr>
            </a:lvl2pPr>
            <a:lvl3pPr>
              <a:defRPr sz="1050" b="0" i="0">
                <a:latin typeface="Montserrat ExtraLight" pitchFamily="2" charset="77"/>
              </a:defRPr>
            </a:lvl3pPr>
            <a:lvl4pPr>
              <a:defRPr sz="1000" b="0" i="0">
                <a:latin typeface="Montserrat ExtraLight" pitchFamily="2" charset="77"/>
              </a:defRPr>
            </a:lvl4pPr>
            <a:lvl5pPr>
              <a:defRPr sz="1000" b="0" i="0">
                <a:latin typeface="Montserrat Extra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EB502B7-162F-AD42-92C3-10DC26A5B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09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ashboar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639C53-C836-8B4A-9555-91EAFFCA4C2C}"/>
              </a:ext>
            </a:extLst>
          </p:cNvPr>
          <p:cNvGrpSpPr/>
          <p:nvPr userDrawn="1"/>
        </p:nvGrpSpPr>
        <p:grpSpPr>
          <a:xfrm>
            <a:off x="5172639" y="760267"/>
            <a:ext cx="5540419" cy="5659406"/>
            <a:chOff x="1331438" y="689597"/>
            <a:chExt cx="5609603" cy="573007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0D20A9D-6963-3A45-9E6B-BCD3D6F75C21}"/>
                </a:ext>
              </a:extLst>
            </p:cNvPr>
            <p:cNvSpPr/>
            <p:nvPr userDrawn="1"/>
          </p:nvSpPr>
          <p:spPr>
            <a:xfrm>
              <a:off x="1331438" y="689597"/>
              <a:ext cx="5609603" cy="5609603"/>
            </a:xfrm>
            <a:prstGeom prst="ellipse">
              <a:avLst/>
            </a:prstGeom>
            <a:ln w="9525" cap="rnd">
              <a:solidFill>
                <a:srgbClr val="1B324B"/>
              </a:solidFill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A50BF1-5E71-324D-81F4-B7E169939A40}"/>
                </a:ext>
              </a:extLst>
            </p:cNvPr>
            <p:cNvSpPr/>
            <p:nvPr userDrawn="1"/>
          </p:nvSpPr>
          <p:spPr>
            <a:xfrm>
              <a:off x="5210054" y="863599"/>
              <a:ext cx="231905" cy="231905"/>
            </a:xfrm>
            <a:prstGeom prst="ellipse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704FD5-2939-2B4E-AB68-174FA89AEB39}"/>
                </a:ext>
              </a:extLst>
            </p:cNvPr>
            <p:cNvSpPr/>
            <p:nvPr userDrawn="1"/>
          </p:nvSpPr>
          <p:spPr>
            <a:xfrm>
              <a:off x="4443275" y="6039334"/>
              <a:ext cx="380338" cy="380338"/>
            </a:xfrm>
            <a:prstGeom prst="ellipse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</p:grp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53546C77-E519-434B-99DD-1F118B1C7C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38600" y="3290926"/>
            <a:ext cx="4207497" cy="2316638"/>
          </a:xfrm>
          <a:effectLst>
            <a:outerShdw blurRad="1143000" dist="381000" dir="6000000" algn="ctr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230226B7-5FAA-A241-9C46-79587F1601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07664" y="1572375"/>
            <a:ext cx="4207497" cy="2316638"/>
          </a:xfrm>
          <a:effectLst>
            <a:outerShdw blurRad="1143000" dist="381000" dir="6000000" algn="ctr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BA4765-9684-2241-9B75-F37689E0B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01" y="760267"/>
            <a:ext cx="4533900" cy="167138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8D05A75-9022-DB44-B2DC-20B78FE933A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7101" y="2730694"/>
            <a:ext cx="2743200" cy="8309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345953A-870C-C34F-A76A-FBF53553F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26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ashboards with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EB4CD20-C73B-0841-9E0A-70E30C188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6756" y="1340389"/>
            <a:ext cx="4643850" cy="464385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53546C77-E519-434B-99DD-1F118B1C7C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08938" y="1847473"/>
            <a:ext cx="3826879" cy="2107071"/>
          </a:xfrm>
          <a:effectLst>
            <a:outerShdw blurRad="1143000" dist="381000" dir="6000000" algn="ctr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230226B7-5FAA-A241-9C46-79587F1601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97384" y="3429000"/>
            <a:ext cx="4207497" cy="2316638"/>
          </a:xfrm>
          <a:effectLst>
            <a:outerShdw blurRad="1143000" dist="381000" dir="6000000" algn="ctr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03D404-6E6D-5344-8036-C25563C830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671" y="760266"/>
            <a:ext cx="3320105" cy="1680591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5A896E2-110D-3847-A00D-F1EC61FF34E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57671" y="2598056"/>
            <a:ext cx="2743200" cy="8309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2D371916-BFA4-1741-B9D6-3C067DBE3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64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FD2E5C9-5A7E-1D48-B863-4676520E9C4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930998" y="599354"/>
            <a:ext cx="4694243" cy="575699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070D90-B842-F044-9A05-594E2F3F9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00" y="1002008"/>
            <a:ext cx="4533900" cy="1580806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A05266E-2CB1-744F-88D9-BEE8AAA0D40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7101" y="2725734"/>
            <a:ext cx="5759690" cy="830944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0640304-FEB8-A345-9D8D-F6A04A86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0" y="3959352"/>
            <a:ext cx="5759691" cy="2147287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Light" pitchFamily="2" charset="77"/>
              </a:defRPr>
            </a:lvl1pPr>
            <a:lvl2pPr>
              <a:defRPr sz="1100" b="0" i="0">
                <a:latin typeface="Montserrat Light" pitchFamily="2" charset="77"/>
              </a:defRPr>
            </a:lvl2pPr>
            <a:lvl3pPr>
              <a:defRPr sz="1050" b="0" i="0">
                <a:latin typeface="Montserrat Light" pitchFamily="2" charset="77"/>
              </a:defRPr>
            </a:lvl3pPr>
            <a:lvl4pPr>
              <a:defRPr sz="1000" b="0" i="0">
                <a:latin typeface="Montserrat Light" pitchFamily="2" charset="77"/>
              </a:defRPr>
            </a:lvl4pPr>
            <a:lvl5pPr>
              <a:defRPr sz="100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C9E2713-B2E1-BB41-9237-F37743228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95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61D6631-49E8-8048-8F97-D643E8E040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670675" y="561975"/>
            <a:ext cx="4932363" cy="579437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D021DA-E373-F54A-A213-0BD75DBEF6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00" y="1002008"/>
            <a:ext cx="4533900" cy="1580806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Click to edit a brief title of three rows max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0B4E5A-FCED-4142-8A25-063D95567F8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07101" y="2725734"/>
            <a:ext cx="5759690" cy="830944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>
                <a:solidFill>
                  <a:srgbClr val="152838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a subtitle, if title is too long support on this subtitle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623922-4B68-EB43-ACC4-E240AA26F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0" y="3959352"/>
            <a:ext cx="5759691" cy="2147287"/>
          </a:xfrm>
        </p:spPr>
        <p:txBody>
          <a:bodyPr anchor="t">
            <a:noAutofit/>
          </a:bodyPr>
          <a:lstStyle>
            <a:lvl1pPr>
              <a:defRPr sz="1400" b="0" i="0">
                <a:latin typeface="Montserrat Light" pitchFamily="2" charset="77"/>
              </a:defRPr>
            </a:lvl1pPr>
            <a:lvl2pPr>
              <a:defRPr sz="1100" b="0" i="0">
                <a:latin typeface="Montserrat Light" pitchFamily="2" charset="77"/>
              </a:defRPr>
            </a:lvl2pPr>
            <a:lvl3pPr>
              <a:defRPr sz="1050" b="0" i="0">
                <a:latin typeface="Montserrat Light" pitchFamily="2" charset="77"/>
              </a:defRPr>
            </a:lvl3pPr>
            <a:lvl4pPr>
              <a:defRPr sz="1000" b="0" i="0">
                <a:latin typeface="Montserrat Light" pitchFamily="2" charset="77"/>
              </a:defRPr>
            </a:lvl4pPr>
            <a:lvl5pPr>
              <a:defRPr sz="100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BCCB6D9-2B1E-884C-8DFE-FA92C86DB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6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6">
            <a:extLst>
              <a:ext uri="{FF2B5EF4-FFF2-40B4-BE49-F238E27FC236}">
                <a16:creationId xmlns:a16="http://schemas.microsoft.com/office/drawing/2014/main" id="{AD87FBEE-7B1B-8942-A520-95AEECBE10B2}"/>
              </a:ext>
            </a:extLst>
          </p:cNvPr>
          <p:cNvSpPr/>
          <p:nvPr userDrawn="1"/>
        </p:nvSpPr>
        <p:spPr>
          <a:xfrm rot="10800000">
            <a:off x="10881642" y="0"/>
            <a:ext cx="571499" cy="6893170"/>
          </a:xfrm>
          <a:custGeom>
            <a:avLst/>
            <a:gdLst>
              <a:gd name="connsiteX0" fmla="*/ 4555178 w 5042784"/>
              <a:gd name="connsiteY0" fmla="*/ 110 h 8535164"/>
              <a:gd name="connsiteX1" fmla="*/ 6908 w 5042784"/>
              <a:gd name="connsiteY1" fmla="*/ 3124274 h 8535164"/>
              <a:gd name="connsiteX2" fmla="*/ 5042649 w 5042784"/>
              <a:gd name="connsiteY2" fmla="*/ 8535275 h 8535164"/>
              <a:gd name="connsiteX0" fmla="*/ 4556458 w 4556458"/>
              <a:gd name="connsiteY0" fmla="*/ 0 h 6028447"/>
              <a:gd name="connsiteX1" fmla="*/ 8188 w 4556458"/>
              <a:gd name="connsiteY1" fmla="*/ 3124164 h 6028447"/>
              <a:gd name="connsiteX2" fmla="*/ 4287184 w 4556458"/>
              <a:gd name="connsiteY2" fmla="*/ 6028447 h 6028447"/>
              <a:gd name="connsiteX0" fmla="*/ 4272678 w 4287184"/>
              <a:gd name="connsiteY0" fmla="*/ 0 h 5981150"/>
              <a:gd name="connsiteX1" fmla="*/ 8188 w 4287184"/>
              <a:gd name="connsiteY1" fmla="*/ 3076867 h 5981150"/>
              <a:gd name="connsiteX2" fmla="*/ 4287184 w 4287184"/>
              <a:gd name="connsiteY2" fmla="*/ 5981150 h 5981150"/>
              <a:gd name="connsiteX0" fmla="*/ 4325230 w 4325230"/>
              <a:gd name="connsiteY0" fmla="*/ 0 h 5960129"/>
              <a:gd name="connsiteX1" fmla="*/ 8188 w 4325230"/>
              <a:gd name="connsiteY1" fmla="*/ 3055846 h 5960129"/>
              <a:gd name="connsiteX2" fmla="*/ 4287184 w 4325230"/>
              <a:gd name="connsiteY2" fmla="*/ 5960129 h 5960129"/>
              <a:gd name="connsiteX0" fmla="*/ 4325140 w 4339645"/>
              <a:gd name="connsiteY0" fmla="*/ 0 h 5981150"/>
              <a:gd name="connsiteX1" fmla="*/ 8098 w 4339645"/>
              <a:gd name="connsiteY1" fmla="*/ 3055846 h 5981150"/>
              <a:gd name="connsiteX2" fmla="*/ 4339645 w 4339645"/>
              <a:gd name="connsiteY2" fmla="*/ 5981150 h 5981150"/>
              <a:gd name="connsiteX0" fmla="*/ 4367465 w 4367464"/>
              <a:gd name="connsiteY0" fmla="*/ 0 h 5992134"/>
              <a:gd name="connsiteX1" fmla="*/ 50423 w 4367464"/>
              <a:gd name="connsiteY1" fmla="*/ 3055846 h 5992134"/>
              <a:gd name="connsiteX2" fmla="*/ 428576 w 4367464"/>
              <a:gd name="connsiteY2" fmla="*/ 5992134 h 5992134"/>
              <a:gd name="connsiteX0" fmla="*/ 4367465 w 4367464"/>
              <a:gd name="connsiteY0" fmla="*/ 0 h 5992134"/>
              <a:gd name="connsiteX1" fmla="*/ 50423 w 4367464"/>
              <a:gd name="connsiteY1" fmla="*/ 3055846 h 5992134"/>
              <a:gd name="connsiteX2" fmla="*/ 428576 w 4367464"/>
              <a:gd name="connsiteY2" fmla="*/ 5992134 h 5992134"/>
              <a:gd name="connsiteX0" fmla="*/ 5294537 w 5294536"/>
              <a:gd name="connsiteY0" fmla="*/ 0 h 5992134"/>
              <a:gd name="connsiteX1" fmla="*/ 977495 w 5294536"/>
              <a:gd name="connsiteY1" fmla="*/ 3055846 h 5992134"/>
              <a:gd name="connsiteX2" fmla="*/ 1355648 w 5294536"/>
              <a:gd name="connsiteY2" fmla="*/ 5992134 h 5992134"/>
              <a:gd name="connsiteX0" fmla="*/ 8982208 w 10876490"/>
              <a:gd name="connsiteY0" fmla="*/ 0 h 5992134"/>
              <a:gd name="connsiteX1" fmla="*/ 4665166 w 10876490"/>
              <a:gd name="connsiteY1" fmla="*/ 3055846 h 5992134"/>
              <a:gd name="connsiteX2" fmla="*/ 5043319 w 10876490"/>
              <a:gd name="connsiteY2" fmla="*/ 5992134 h 5992134"/>
              <a:gd name="connsiteX0" fmla="*/ 13038723 w 18817734"/>
              <a:gd name="connsiteY0" fmla="*/ 0 h 5992134"/>
              <a:gd name="connsiteX1" fmla="*/ 8721681 w 18817734"/>
              <a:gd name="connsiteY1" fmla="*/ 3055846 h 5992134"/>
              <a:gd name="connsiteX2" fmla="*/ 9099834 w 18817734"/>
              <a:gd name="connsiteY2" fmla="*/ 5992134 h 5992134"/>
              <a:gd name="connsiteX0" fmla="*/ 0 w 10392556"/>
              <a:gd name="connsiteY0" fmla="*/ 0 h 5875957"/>
              <a:gd name="connsiteX1" fmla="*/ 9544829 w 10392556"/>
              <a:gd name="connsiteY1" fmla="*/ 2939669 h 5875957"/>
              <a:gd name="connsiteX2" fmla="*/ 9922982 w 10392556"/>
              <a:gd name="connsiteY2" fmla="*/ 5875957 h 5875957"/>
              <a:gd name="connsiteX0" fmla="*/ 0 w 15544654"/>
              <a:gd name="connsiteY0" fmla="*/ 0 h 5875957"/>
              <a:gd name="connsiteX1" fmla="*/ 9544829 w 15544654"/>
              <a:gd name="connsiteY1" fmla="*/ 2939669 h 5875957"/>
              <a:gd name="connsiteX2" fmla="*/ 9922982 w 15544654"/>
              <a:gd name="connsiteY2" fmla="*/ 5875957 h 587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44654" h="5875957">
                <a:moveTo>
                  <a:pt x="0" y="0"/>
                </a:moveTo>
                <a:cubicBezTo>
                  <a:pt x="0" y="0"/>
                  <a:pt x="27297621" y="809131"/>
                  <a:pt x="9544829" y="2939669"/>
                </a:cubicBezTo>
                <a:cubicBezTo>
                  <a:pt x="-8207963" y="5070207"/>
                  <a:pt x="9922982" y="5875957"/>
                  <a:pt x="9922982" y="5875957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2F4ABC-4DBD-5A46-B706-064799754EFE}"/>
              </a:ext>
            </a:extLst>
          </p:cNvPr>
          <p:cNvSpPr/>
          <p:nvPr userDrawn="1"/>
        </p:nvSpPr>
        <p:spPr>
          <a:xfrm>
            <a:off x="11154183" y="779285"/>
            <a:ext cx="463058" cy="463058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A62AD9-E953-BE47-B5DB-3E47A413E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76A92E-4250-C049-8236-CD5D6A3986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843" y="1242343"/>
            <a:ext cx="8152670" cy="61555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a edit a highlighted title or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38E15C-2331-F746-9C18-FE9B102B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804" y="2790484"/>
            <a:ext cx="7327709" cy="2888221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Montserrat Light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2pPr>
            <a:lvl3pPr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3pPr>
            <a:lvl4pPr>
              <a:defRPr sz="1100" b="0" i="0">
                <a:solidFill>
                  <a:schemeClr val="tx1"/>
                </a:solidFill>
                <a:latin typeface="Montserrat Light" pitchFamily="2" charset="77"/>
              </a:defRPr>
            </a:lvl4pPr>
            <a:lvl5pPr>
              <a:defRPr sz="1100" b="0" i="0">
                <a:solidFill>
                  <a:schemeClr val="tx1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EC182D-368A-DE45-A657-9FEF39F0CDC2}"/>
              </a:ext>
            </a:extLst>
          </p:cNvPr>
          <p:cNvSpPr/>
          <p:nvPr userDrawn="1"/>
        </p:nvSpPr>
        <p:spPr>
          <a:xfrm>
            <a:off x="10830333" y="5678705"/>
            <a:ext cx="323850" cy="323850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7154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0ADC40-E6C4-574D-B4B9-80C00CC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5EDD16-2C64-114E-9D67-F895B0C8F854}"/>
              </a:ext>
            </a:extLst>
          </p:cNvPr>
          <p:cNvSpPr/>
          <p:nvPr userDrawn="1"/>
        </p:nvSpPr>
        <p:spPr>
          <a:xfrm>
            <a:off x="9404591" y="4509684"/>
            <a:ext cx="3556035" cy="3556035"/>
          </a:xfrm>
          <a:prstGeom prst="ellipse">
            <a:avLst/>
          </a:prstGeom>
          <a:ln w="12700" cap="rnd">
            <a:solidFill>
              <a:schemeClr val="bg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9C06E7-3CD3-3048-B630-D2A9DB89290D}"/>
              </a:ext>
            </a:extLst>
          </p:cNvPr>
          <p:cNvSpPr/>
          <p:nvPr userDrawn="1"/>
        </p:nvSpPr>
        <p:spPr>
          <a:xfrm>
            <a:off x="11589855" y="4509684"/>
            <a:ext cx="202095" cy="202095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403443-0E3E-134C-85F4-3997632AFCAC}"/>
              </a:ext>
            </a:extLst>
          </p:cNvPr>
          <p:cNvSpPr/>
          <p:nvPr userDrawn="1"/>
        </p:nvSpPr>
        <p:spPr>
          <a:xfrm>
            <a:off x="9236759" y="6157210"/>
            <a:ext cx="335664" cy="335664"/>
          </a:xfrm>
          <a:prstGeom prst="ellipse">
            <a:avLst/>
          </a:pr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C238EC-1315-0C46-A181-087D3D3E4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843" y="2156743"/>
            <a:ext cx="5871824" cy="229672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highlighted title or quote</a:t>
            </a:r>
          </a:p>
        </p:txBody>
      </p:sp>
    </p:spTree>
    <p:extLst>
      <p:ext uri="{BB962C8B-B14F-4D97-AF65-F5344CB8AC3E}">
        <p14:creationId xmlns:p14="http://schemas.microsoft.com/office/powerpoint/2010/main" val="1693634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61190C9-6AC8-3A41-B9A5-12667E2A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86956B-6082-C041-B97F-98D1B44020DA}"/>
              </a:ext>
            </a:extLst>
          </p:cNvPr>
          <p:cNvCxnSpPr>
            <a:cxnSpLocks/>
          </p:cNvCxnSpPr>
          <p:nvPr userDrawn="1"/>
        </p:nvCxnSpPr>
        <p:spPr>
          <a:xfrm>
            <a:off x="10022544" y="0"/>
            <a:ext cx="1771891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AFC25E-571E-154B-8E6C-097605DB58E4}"/>
              </a:ext>
            </a:extLst>
          </p:cNvPr>
          <p:cNvSpPr/>
          <p:nvPr userDrawn="1"/>
        </p:nvSpPr>
        <p:spPr>
          <a:xfrm>
            <a:off x="11076601" y="4720279"/>
            <a:ext cx="463058" cy="463058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89C72F-8F28-A64C-A4E7-DADE0CD3AA1B}"/>
              </a:ext>
            </a:extLst>
          </p:cNvPr>
          <p:cNvSpPr/>
          <p:nvPr userDrawn="1"/>
        </p:nvSpPr>
        <p:spPr>
          <a:xfrm rot="18185765">
            <a:off x="11167311" y="1882027"/>
            <a:ext cx="214526" cy="214526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AD8B57-97E1-0A47-8E7D-53E18705D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843" y="2156743"/>
            <a:ext cx="5871824" cy="229672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highlighted title or quote</a:t>
            </a:r>
          </a:p>
        </p:txBody>
      </p:sp>
    </p:spTree>
    <p:extLst>
      <p:ext uri="{BB962C8B-B14F-4D97-AF65-F5344CB8AC3E}">
        <p14:creationId xmlns:p14="http://schemas.microsoft.com/office/powerpoint/2010/main" val="426156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F089E-1D5A-FA42-A3D4-7E96AB653942}"/>
              </a:ext>
            </a:extLst>
          </p:cNvPr>
          <p:cNvSpPr txBox="1"/>
          <p:nvPr userDrawn="1"/>
        </p:nvSpPr>
        <p:spPr>
          <a:xfrm>
            <a:off x="1118548" y="1192656"/>
            <a:ext cx="3498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>
                <a:solidFill>
                  <a:srgbClr val="1B324B"/>
                </a:solidFill>
                <a:latin typeface="Montserrat Medium" pitchFamily="2" charset="77"/>
              </a:rPr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A0C524-B773-E94C-835B-3C8CEF498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6427" y="2116910"/>
            <a:ext cx="5897371" cy="3621081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/>
            </a:lvl1pPr>
            <a:lvl2pPr marL="685800" indent="-228600">
              <a:lnSpc>
                <a:spcPct val="150000"/>
              </a:lnSpc>
              <a:buFont typeface="+mj-lt"/>
              <a:buAutoNum type="arabicPeriod"/>
              <a:defRPr sz="1200"/>
            </a:lvl2pPr>
            <a:lvl3pPr marL="1257300" indent="-342900">
              <a:buFont typeface="+mj-lt"/>
              <a:buAutoNum type="arabicPeriod"/>
              <a:defRPr sz="1400"/>
            </a:lvl3pPr>
            <a:lvl4pPr marL="1600200" indent="-228600">
              <a:buFont typeface="+mj-lt"/>
              <a:buAutoNum type="arabicPeriod"/>
              <a:defRPr sz="1200"/>
            </a:lvl4pPr>
            <a:lvl5pPr marL="18288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agenda topic</a:t>
            </a:r>
          </a:p>
          <a:p>
            <a:pPr lvl="0"/>
            <a:r>
              <a:rPr lang="en-US" dirty="0"/>
              <a:t>Click to edit agenda topic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C37BE-99F2-0644-9C5C-D02AC9C6ECFB}"/>
              </a:ext>
            </a:extLst>
          </p:cNvPr>
          <p:cNvCxnSpPr>
            <a:cxnSpLocks/>
          </p:cNvCxnSpPr>
          <p:nvPr userDrawn="1"/>
        </p:nvCxnSpPr>
        <p:spPr>
          <a:xfrm>
            <a:off x="5183159" y="1379349"/>
            <a:ext cx="0" cy="4506444"/>
          </a:xfrm>
          <a:prstGeom prst="line">
            <a:avLst/>
          </a:prstGeom>
          <a:ln w="12700">
            <a:solidFill>
              <a:srgbClr val="1B324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F896D7-87E6-6E4E-B21F-E76983F5E937}"/>
              </a:ext>
            </a:extLst>
          </p:cNvPr>
          <p:cNvSpPr/>
          <p:nvPr userDrawn="1"/>
        </p:nvSpPr>
        <p:spPr>
          <a:xfrm>
            <a:off x="4851155" y="1823735"/>
            <a:ext cx="117473" cy="117473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1376E6-D39C-E342-8A6B-B4421B17C0A1}"/>
              </a:ext>
            </a:extLst>
          </p:cNvPr>
          <p:cNvSpPr/>
          <p:nvPr userDrawn="1"/>
        </p:nvSpPr>
        <p:spPr>
          <a:xfrm>
            <a:off x="11539972" y="6384551"/>
            <a:ext cx="216645" cy="216645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1D01569-BAC3-064A-91D9-95AF23D66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57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61190C9-6AC8-3A41-B9A5-12667E2A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C044EF-5409-904B-8ED7-8165177E63B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45353" y="4234594"/>
            <a:ext cx="1446647" cy="26234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CB94670C-A4E6-024D-88BF-922F85A535CE}"/>
              </a:ext>
            </a:extLst>
          </p:cNvPr>
          <p:cNvSpPr/>
          <p:nvPr userDrawn="1"/>
        </p:nvSpPr>
        <p:spPr>
          <a:xfrm rot="18185765">
            <a:off x="11022536" y="5917478"/>
            <a:ext cx="319022" cy="319022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CD691C-41DD-8B47-8F4C-7BDEC61958DB}"/>
              </a:ext>
            </a:extLst>
          </p:cNvPr>
          <p:cNvSpPr/>
          <p:nvPr userDrawn="1"/>
        </p:nvSpPr>
        <p:spPr>
          <a:xfrm rot="18185765">
            <a:off x="11547537" y="4422783"/>
            <a:ext cx="214526" cy="214526"/>
          </a:xfrm>
          <a:prstGeom prst="ellipse">
            <a:avLst/>
          </a:pr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BC4187-5F2A-4C47-AA81-FF7E9B969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843" y="2156743"/>
            <a:ext cx="5871824" cy="2296724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highlighted title or quote</a:t>
            </a:r>
          </a:p>
        </p:txBody>
      </p:sp>
    </p:spTree>
    <p:extLst>
      <p:ext uri="{BB962C8B-B14F-4D97-AF65-F5344CB8AC3E}">
        <p14:creationId xmlns:p14="http://schemas.microsoft.com/office/powerpoint/2010/main" val="858250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25BBE7-2178-244F-902C-26E47480BC09}"/>
              </a:ext>
            </a:extLst>
          </p:cNvPr>
          <p:cNvGrpSpPr/>
          <p:nvPr userDrawn="1"/>
        </p:nvGrpSpPr>
        <p:grpSpPr>
          <a:xfrm>
            <a:off x="8476912" y="4694907"/>
            <a:ext cx="3715090" cy="2163092"/>
            <a:chOff x="8525105" y="4155311"/>
            <a:chExt cx="3171134" cy="22700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01317D4-B488-004F-9045-E6651FDC209D}"/>
                </a:ext>
              </a:extLst>
            </p:cNvPr>
            <p:cNvSpPr/>
            <p:nvPr userDrawn="1"/>
          </p:nvSpPr>
          <p:spPr>
            <a:xfrm>
              <a:off x="9606987" y="5197032"/>
              <a:ext cx="347240" cy="715811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CA5C51-5530-A94B-8C1D-D740D1716CAF}"/>
                </a:ext>
              </a:extLst>
            </p:cNvPr>
            <p:cNvSpPr/>
            <p:nvPr userDrawn="1"/>
          </p:nvSpPr>
          <p:spPr>
            <a:xfrm>
              <a:off x="9954227" y="5920974"/>
              <a:ext cx="347240" cy="504427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2089F9-3EB5-E241-884C-E3698D6F49DD}"/>
                </a:ext>
              </a:extLst>
            </p:cNvPr>
            <p:cNvSpPr/>
            <p:nvPr userDrawn="1"/>
          </p:nvSpPr>
          <p:spPr>
            <a:xfrm>
              <a:off x="10313043" y="4699322"/>
              <a:ext cx="347240" cy="1213522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A7A754-E15F-0F4A-BF46-BAC462EB4B14}"/>
                </a:ext>
              </a:extLst>
            </p:cNvPr>
            <p:cNvSpPr/>
            <p:nvPr userDrawn="1"/>
          </p:nvSpPr>
          <p:spPr>
            <a:xfrm>
              <a:off x="10660283" y="5920973"/>
              <a:ext cx="347240" cy="504428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FC954C-75E2-0E42-9563-74F6885132FD}"/>
                </a:ext>
              </a:extLst>
            </p:cNvPr>
            <p:cNvSpPr/>
            <p:nvPr userDrawn="1"/>
          </p:nvSpPr>
          <p:spPr>
            <a:xfrm>
              <a:off x="11007524" y="4155311"/>
              <a:ext cx="347240" cy="1757533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F83705-FE0C-C14F-84A5-C413677EB92B}"/>
                </a:ext>
              </a:extLst>
            </p:cNvPr>
            <p:cNvSpPr/>
            <p:nvPr userDrawn="1"/>
          </p:nvSpPr>
          <p:spPr>
            <a:xfrm>
              <a:off x="9248171" y="5920973"/>
              <a:ext cx="347240" cy="504428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605BEC-74D7-EB47-A59E-22BD17CA5514}"/>
                </a:ext>
              </a:extLst>
            </p:cNvPr>
            <p:cNvSpPr/>
            <p:nvPr userDrawn="1"/>
          </p:nvSpPr>
          <p:spPr>
            <a:xfrm>
              <a:off x="8889357" y="4439723"/>
              <a:ext cx="347240" cy="1473119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98A3FB-81E8-774E-A700-4C50C55AE705}"/>
                </a:ext>
              </a:extLst>
            </p:cNvPr>
            <p:cNvSpPr/>
            <p:nvPr userDrawn="1"/>
          </p:nvSpPr>
          <p:spPr>
            <a:xfrm>
              <a:off x="8525105" y="5920973"/>
              <a:ext cx="347240" cy="504430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E04AFF-9321-164C-88BB-A55E3882271F}"/>
                </a:ext>
              </a:extLst>
            </p:cNvPr>
            <p:cNvSpPr/>
            <p:nvPr userDrawn="1"/>
          </p:nvSpPr>
          <p:spPr>
            <a:xfrm>
              <a:off x="11354765" y="5912842"/>
              <a:ext cx="341474" cy="184357"/>
            </a:xfrm>
            <a:prstGeom prst="rect">
              <a:avLst/>
            </a:prstGeom>
            <a:solidFill>
              <a:schemeClr val="accent1"/>
            </a:solidFill>
            <a:ln w="9525" cap="rnd">
              <a:noFill/>
              <a:round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ontserrat" pitchFamily="2" charset="7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0ADC40-E6C4-574D-B4B9-80C00CC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02B424D0-7EC4-8740-A2FA-35767BB025DF}"/>
              </a:ext>
            </a:extLst>
          </p:cNvPr>
          <p:cNvSpPr/>
          <p:nvPr userDrawn="1"/>
        </p:nvSpPr>
        <p:spPr>
          <a:xfrm rot="2514235">
            <a:off x="9607310" y="3827270"/>
            <a:ext cx="2091491" cy="5025857"/>
          </a:xfrm>
          <a:custGeom>
            <a:avLst/>
            <a:gdLst>
              <a:gd name="connsiteX0" fmla="*/ 4555178 w 5042784"/>
              <a:gd name="connsiteY0" fmla="*/ 110 h 8535164"/>
              <a:gd name="connsiteX1" fmla="*/ 6908 w 5042784"/>
              <a:gd name="connsiteY1" fmla="*/ 3124274 h 8535164"/>
              <a:gd name="connsiteX2" fmla="*/ 5042649 w 5042784"/>
              <a:gd name="connsiteY2" fmla="*/ 8535275 h 8535164"/>
              <a:gd name="connsiteX0" fmla="*/ 4556458 w 4556458"/>
              <a:gd name="connsiteY0" fmla="*/ 0 h 6028447"/>
              <a:gd name="connsiteX1" fmla="*/ 8188 w 4556458"/>
              <a:gd name="connsiteY1" fmla="*/ 3124164 h 6028447"/>
              <a:gd name="connsiteX2" fmla="*/ 4287184 w 4556458"/>
              <a:gd name="connsiteY2" fmla="*/ 6028447 h 6028447"/>
              <a:gd name="connsiteX0" fmla="*/ 4272678 w 4287184"/>
              <a:gd name="connsiteY0" fmla="*/ 0 h 5981150"/>
              <a:gd name="connsiteX1" fmla="*/ 8188 w 4287184"/>
              <a:gd name="connsiteY1" fmla="*/ 3076867 h 5981150"/>
              <a:gd name="connsiteX2" fmla="*/ 4287184 w 4287184"/>
              <a:gd name="connsiteY2" fmla="*/ 5981150 h 5981150"/>
              <a:gd name="connsiteX0" fmla="*/ 4325230 w 4325230"/>
              <a:gd name="connsiteY0" fmla="*/ 0 h 5960129"/>
              <a:gd name="connsiteX1" fmla="*/ 8188 w 4325230"/>
              <a:gd name="connsiteY1" fmla="*/ 3055846 h 5960129"/>
              <a:gd name="connsiteX2" fmla="*/ 4287184 w 4325230"/>
              <a:gd name="connsiteY2" fmla="*/ 5960129 h 5960129"/>
              <a:gd name="connsiteX0" fmla="*/ 4325140 w 4339645"/>
              <a:gd name="connsiteY0" fmla="*/ 0 h 5981150"/>
              <a:gd name="connsiteX1" fmla="*/ 8098 w 4339645"/>
              <a:gd name="connsiteY1" fmla="*/ 3055846 h 5981150"/>
              <a:gd name="connsiteX2" fmla="*/ 4339645 w 4339645"/>
              <a:gd name="connsiteY2" fmla="*/ 5981150 h 5981150"/>
              <a:gd name="connsiteX0" fmla="*/ 4367465 w 4367464"/>
              <a:gd name="connsiteY0" fmla="*/ 0 h 5992134"/>
              <a:gd name="connsiteX1" fmla="*/ 50423 w 4367464"/>
              <a:gd name="connsiteY1" fmla="*/ 3055846 h 5992134"/>
              <a:gd name="connsiteX2" fmla="*/ 428576 w 4367464"/>
              <a:gd name="connsiteY2" fmla="*/ 5992134 h 5992134"/>
              <a:gd name="connsiteX0" fmla="*/ 4367465 w 4367464"/>
              <a:gd name="connsiteY0" fmla="*/ 0 h 5992134"/>
              <a:gd name="connsiteX1" fmla="*/ 50423 w 4367464"/>
              <a:gd name="connsiteY1" fmla="*/ 3055846 h 5992134"/>
              <a:gd name="connsiteX2" fmla="*/ 428576 w 4367464"/>
              <a:gd name="connsiteY2" fmla="*/ 5992134 h 5992134"/>
              <a:gd name="connsiteX0" fmla="*/ 5294537 w 5294536"/>
              <a:gd name="connsiteY0" fmla="*/ 0 h 5992134"/>
              <a:gd name="connsiteX1" fmla="*/ 977495 w 5294536"/>
              <a:gd name="connsiteY1" fmla="*/ 3055846 h 5992134"/>
              <a:gd name="connsiteX2" fmla="*/ 1355648 w 5294536"/>
              <a:gd name="connsiteY2" fmla="*/ 5992134 h 5992134"/>
              <a:gd name="connsiteX0" fmla="*/ 8982208 w 10876490"/>
              <a:gd name="connsiteY0" fmla="*/ 0 h 5992134"/>
              <a:gd name="connsiteX1" fmla="*/ 4665166 w 10876490"/>
              <a:gd name="connsiteY1" fmla="*/ 3055846 h 5992134"/>
              <a:gd name="connsiteX2" fmla="*/ 5043319 w 10876490"/>
              <a:gd name="connsiteY2" fmla="*/ 5992134 h 5992134"/>
              <a:gd name="connsiteX0" fmla="*/ 13038723 w 18817734"/>
              <a:gd name="connsiteY0" fmla="*/ 0 h 5992134"/>
              <a:gd name="connsiteX1" fmla="*/ 8721681 w 18817734"/>
              <a:gd name="connsiteY1" fmla="*/ 3055846 h 5992134"/>
              <a:gd name="connsiteX2" fmla="*/ 9099834 w 18817734"/>
              <a:gd name="connsiteY2" fmla="*/ 5992134 h 5992134"/>
              <a:gd name="connsiteX0" fmla="*/ 29963910 w 29963911"/>
              <a:gd name="connsiteY0" fmla="*/ 947388 h 3800845"/>
              <a:gd name="connsiteX1" fmla="*/ 8721681 w 29963911"/>
              <a:gd name="connsiteY1" fmla="*/ 864557 h 3800845"/>
              <a:gd name="connsiteX2" fmla="*/ 9099834 w 29963911"/>
              <a:gd name="connsiteY2" fmla="*/ 3800845 h 3800845"/>
              <a:gd name="connsiteX0" fmla="*/ 30620026 w 30620027"/>
              <a:gd name="connsiteY0" fmla="*/ 1109363 h 3962820"/>
              <a:gd name="connsiteX1" fmla="*/ 8505834 w 30620027"/>
              <a:gd name="connsiteY1" fmla="*/ 815217 h 3962820"/>
              <a:gd name="connsiteX2" fmla="*/ 9755950 w 30620027"/>
              <a:gd name="connsiteY2" fmla="*/ 3962820 h 3962820"/>
              <a:gd name="connsiteX0" fmla="*/ 61989514 w 61989515"/>
              <a:gd name="connsiteY0" fmla="*/ 1109363 h 8462767"/>
              <a:gd name="connsiteX1" fmla="*/ 39875322 w 61989515"/>
              <a:gd name="connsiteY1" fmla="*/ 815217 h 8462767"/>
              <a:gd name="connsiteX2" fmla="*/ 0 w 61989515"/>
              <a:gd name="connsiteY2" fmla="*/ 8462767 h 8462767"/>
              <a:gd name="connsiteX0" fmla="*/ 61989514 w 61989515"/>
              <a:gd name="connsiteY0" fmla="*/ 289466 h 7642870"/>
              <a:gd name="connsiteX1" fmla="*/ 41370747 w 61989515"/>
              <a:gd name="connsiteY1" fmla="*/ 1207135 h 7642870"/>
              <a:gd name="connsiteX2" fmla="*/ 0 w 61989515"/>
              <a:gd name="connsiteY2" fmla="*/ 7642870 h 7642870"/>
              <a:gd name="connsiteX0" fmla="*/ 30800149 w 30800150"/>
              <a:gd name="connsiteY0" fmla="*/ 289466 h 3619733"/>
              <a:gd name="connsiteX1" fmla="*/ 10181382 w 30800150"/>
              <a:gd name="connsiteY1" fmla="*/ 1207135 h 3619733"/>
              <a:gd name="connsiteX2" fmla="*/ 5613551 w 30800150"/>
              <a:gd name="connsiteY2" fmla="*/ 3619733 h 3619733"/>
              <a:gd name="connsiteX0" fmla="*/ 27576982 w 28076718"/>
              <a:gd name="connsiteY0" fmla="*/ 398542 h 3728809"/>
              <a:gd name="connsiteX1" fmla="*/ 12492355 w 28076718"/>
              <a:gd name="connsiteY1" fmla="*/ 1121506 h 3728809"/>
              <a:gd name="connsiteX2" fmla="*/ 2390384 w 28076718"/>
              <a:gd name="connsiteY2" fmla="*/ 3728809 h 3728809"/>
              <a:gd name="connsiteX0" fmla="*/ 25186598 w 25686334"/>
              <a:gd name="connsiteY0" fmla="*/ 398542 h 3728809"/>
              <a:gd name="connsiteX1" fmla="*/ 10101971 w 25686334"/>
              <a:gd name="connsiteY1" fmla="*/ 1121506 h 3728809"/>
              <a:gd name="connsiteX2" fmla="*/ 0 w 25686334"/>
              <a:gd name="connsiteY2" fmla="*/ 3728809 h 3728809"/>
              <a:gd name="connsiteX0" fmla="*/ 18407572 w 21742266"/>
              <a:gd name="connsiteY0" fmla="*/ 0 h 5322087"/>
              <a:gd name="connsiteX1" fmla="*/ 10101971 w 21742266"/>
              <a:gd name="connsiteY1" fmla="*/ 2714784 h 5322087"/>
              <a:gd name="connsiteX2" fmla="*/ 0 w 21742266"/>
              <a:gd name="connsiteY2" fmla="*/ 5322087 h 5322087"/>
              <a:gd name="connsiteX0" fmla="*/ 18407572 w 18407573"/>
              <a:gd name="connsiteY0" fmla="*/ 0 h 5322087"/>
              <a:gd name="connsiteX1" fmla="*/ 10101971 w 18407573"/>
              <a:gd name="connsiteY1" fmla="*/ 2714784 h 5322087"/>
              <a:gd name="connsiteX2" fmla="*/ 0 w 18407573"/>
              <a:gd name="connsiteY2" fmla="*/ 5322087 h 5322087"/>
              <a:gd name="connsiteX0" fmla="*/ 18412410 w 18631986"/>
              <a:gd name="connsiteY0" fmla="*/ 0 h 5322087"/>
              <a:gd name="connsiteX1" fmla="*/ 10106809 w 18631986"/>
              <a:gd name="connsiteY1" fmla="*/ 2714784 h 5322087"/>
              <a:gd name="connsiteX2" fmla="*/ 4838 w 18631986"/>
              <a:gd name="connsiteY2" fmla="*/ 5322087 h 5322087"/>
              <a:gd name="connsiteX0" fmla="*/ 18456842 w 18542932"/>
              <a:gd name="connsiteY0" fmla="*/ 0 h 5322087"/>
              <a:gd name="connsiteX1" fmla="*/ 9409472 w 18542932"/>
              <a:gd name="connsiteY1" fmla="*/ 2686747 h 5322087"/>
              <a:gd name="connsiteX2" fmla="*/ 49270 w 18542932"/>
              <a:gd name="connsiteY2" fmla="*/ 5322087 h 5322087"/>
              <a:gd name="connsiteX0" fmla="*/ 28493383 w 38782444"/>
              <a:gd name="connsiteY0" fmla="*/ 0 h 5322087"/>
              <a:gd name="connsiteX1" fmla="*/ 19446013 w 38782444"/>
              <a:gd name="connsiteY1" fmla="*/ 2686747 h 5322087"/>
              <a:gd name="connsiteX2" fmla="*/ 10085811 w 38782444"/>
              <a:gd name="connsiteY2" fmla="*/ 5322087 h 5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2444" h="5322087">
                <a:moveTo>
                  <a:pt x="28493383" y="0"/>
                </a:moveTo>
                <a:cubicBezTo>
                  <a:pt x="28493383" y="0"/>
                  <a:pt x="56833088" y="2399846"/>
                  <a:pt x="19446013" y="2686747"/>
                </a:cubicBezTo>
                <a:cubicBezTo>
                  <a:pt x="-17941062" y="2973648"/>
                  <a:pt x="10085811" y="5322087"/>
                  <a:pt x="10085811" y="5322087"/>
                </a:cubicBez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971CB6-EC9F-A24C-B6D7-DDA13AB57BFA}"/>
              </a:ext>
            </a:extLst>
          </p:cNvPr>
          <p:cNvSpPr/>
          <p:nvPr userDrawn="1"/>
        </p:nvSpPr>
        <p:spPr>
          <a:xfrm>
            <a:off x="11663454" y="6003848"/>
            <a:ext cx="175667" cy="175667"/>
          </a:xfrm>
          <a:prstGeom prst="ellipse">
            <a:avLst/>
          </a:pr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60ED94-D16D-E94E-BD1B-EC0C130B59D6}"/>
              </a:ext>
            </a:extLst>
          </p:cNvPr>
          <p:cNvSpPr/>
          <p:nvPr userDrawn="1"/>
        </p:nvSpPr>
        <p:spPr>
          <a:xfrm>
            <a:off x="9218878" y="6179515"/>
            <a:ext cx="241539" cy="241539"/>
          </a:xfrm>
          <a:prstGeom prst="ellipse">
            <a:avLst/>
          </a:prstGeom>
          <a:solidFill>
            <a:schemeClr val="accent3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B9A4D3-DBD9-E449-A0F2-3E6D78C2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6664" y="2490080"/>
            <a:ext cx="8523136" cy="1436906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quote or a bold title here.</a:t>
            </a:r>
          </a:p>
        </p:txBody>
      </p:sp>
    </p:spTree>
    <p:extLst>
      <p:ext uri="{BB962C8B-B14F-4D97-AF65-F5344CB8AC3E}">
        <p14:creationId xmlns:p14="http://schemas.microsoft.com/office/powerpoint/2010/main" val="3072045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18AB9-B2AF-034A-8DC6-8FA9D0FA032C}"/>
              </a:ext>
            </a:extLst>
          </p:cNvPr>
          <p:cNvSpPr txBox="1"/>
          <p:nvPr userDrawn="1"/>
        </p:nvSpPr>
        <p:spPr>
          <a:xfrm>
            <a:off x="8048625" y="2562225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0ADC40-E6C4-574D-B4B9-80C00CCC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A2B1CCB-9B47-3043-8D78-1CEC78B7A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6664" y="2490080"/>
            <a:ext cx="8523136" cy="1436906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quote or a bold title here.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A8F5A1-B551-F54F-A8BC-4BA0FCEB2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440" b="16335"/>
          <a:stretch/>
        </p:blipFill>
        <p:spPr>
          <a:xfrm>
            <a:off x="8424332" y="5362961"/>
            <a:ext cx="3767667" cy="14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12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2130A66-A082-884E-9CB8-86EB12285C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5801" y="5677518"/>
            <a:ext cx="2882189" cy="296311"/>
          </a:xfr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Surname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EAA3BA-A194-0142-A56A-4001961DDF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5801" y="5973829"/>
            <a:ext cx="2882189" cy="296311"/>
          </a:xfr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4FDC471-87AD-F745-9C8E-E0C1137865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95801" y="6289140"/>
            <a:ext cx="2882189" cy="296311"/>
          </a:xfr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D40B7-2C66-9748-B4FA-453DDD5DD900}"/>
              </a:ext>
            </a:extLst>
          </p:cNvPr>
          <p:cNvSpPr txBox="1"/>
          <p:nvPr userDrawn="1"/>
        </p:nvSpPr>
        <p:spPr>
          <a:xfrm>
            <a:off x="6084916" y="3084022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F9E18F6-2309-3143-9698-EC3E0052CC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747" y="2294314"/>
            <a:ext cx="7617234" cy="1911926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4BD16DD-DBC5-8C4F-8B51-DAD1790A0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250" y="277902"/>
            <a:ext cx="2257480" cy="872472"/>
          </a:xfrm>
        </p:spPr>
        <p:txBody>
          <a:bodyPr wrap="square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Sievo address if needed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33C102F-6C40-6943-8AE5-8D82D006D0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544" y="4027560"/>
            <a:ext cx="864405" cy="3573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910D0F-BD76-EE4F-BE6D-EE246C1126E4}"/>
              </a:ext>
            </a:extLst>
          </p:cNvPr>
          <p:cNvSpPr/>
          <p:nvPr userDrawn="1"/>
        </p:nvSpPr>
        <p:spPr>
          <a:xfrm>
            <a:off x="10853530" y="3387381"/>
            <a:ext cx="556941" cy="556941"/>
          </a:xfrm>
          <a:prstGeom prst="ellipse">
            <a:avLst/>
          </a:pr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7224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EE9CF-5222-28E8-4542-30E4E189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D1A7-97CB-42B9-BC9D-D99699CDDE9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15EBA-8391-FC6F-D8A9-3C9FFC93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C069-2796-3F4E-BB7E-D12EFAD9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7046E-6870-46FD-86D8-EC795C3F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2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úmero de diapositiva">
            <a:extLst>
              <a:ext uri="{FF2B5EF4-FFF2-40B4-BE49-F238E27FC236}">
                <a16:creationId xmlns:a16="http://schemas.microsoft.com/office/drawing/2014/main" id="{913AD0BD-80BB-7E10-E51A-4965D84AFD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4D3578-7522-44FF-AF0A-E6130A335C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8011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 hasCustomPrompt="1"/>
          </p:nvPr>
        </p:nvSpPr>
        <p:spPr>
          <a:xfrm>
            <a:off x="609601" y="351449"/>
            <a:ext cx="10972800" cy="1143000"/>
          </a:xfrm>
        </p:spPr>
        <p:txBody>
          <a:bodyPr>
            <a:normAutofit/>
          </a:bodyPr>
          <a:lstStyle>
            <a:lvl1pPr>
              <a:defRPr sz="3266">
                <a:solidFill>
                  <a:schemeClr val="tx1"/>
                </a:solidFill>
                <a:latin typeface="Montserrat Light"/>
                <a:cs typeface="Montserrat Light"/>
              </a:defRPr>
            </a:lvl1pPr>
          </a:lstStyle>
          <a:p>
            <a:r>
              <a:rPr lang="fi-FI" dirty="0"/>
              <a:t>Click to add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32548" y="2480029"/>
            <a:ext cx="3749853" cy="2129404"/>
          </a:xfrm>
          <a:prstGeom prst="rect">
            <a:avLst/>
          </a:prstGeom>
        </p:spPr>
        <p:txBody>
          <a:bodyPr vert="horz" wrap="square" lIns="95123" tIns="47562" rIns="95123" bIns="47562" rtlCol="0">
            <a:noAutofit/>
          </a:bodyPr>
          <a:lstStyle/>
          <a:p>
            <a:endParaRPr lang="en-GB" sz="1452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9" name="Sisällön paikkamerkki 2"/>
          <p:cNvSpPr>
            <a:spLocks noGrp="1"/>
          </p:cNvSpPr>
          <p:nvPr>
            <p:ph idx="1"/>
          </p:nvPr>
        </p:nvSpPr>
        <p:spPr>
          <a:xfrm>
            <a:off x="609601" y="1600203"/>
            <a:ext cx="9741353" cy="4525963"/>
          </a:xfrm>
        </p:spPr>
        <p:txBody>
          <a:bodyPr/>
          <a:lstStyle>
            <a:lvl1pPr marL="311079" indent="-311079">
              <a:lnSpc>
                <a:spcPct val="125000"/>
              </a:lnSpc>
              <a:buFont typeface="Arial" panose="020B0604020202020204" pitchFamily="34" charset="0"/>
              <a:buChar char="•"/>
              <a:defRPr sz="2177">
                <a:solidFill>
                  <a:schemeClr val="tx1"/>
                </a:solidFill>
                <a:latin typeface="Montserrat Light"/>
                <a:cs typeface="Montserrat Light"/>
              </a:defRPr>
            </a:lvl1pPr>
            <a:lvl2pPr>
              <a:lnSpc>
                <a:spcPct val="125000"/>
              </a:lnSpc>
              <a:defRPr sz="1814">
                <a:solidFill>
                  <a:schemeClr val="tx1"/>
                </a:solidFill>
                <a:latin typeface="Montserrat Light"/>
                <a:cs typeface="Montserrat Light"/>
              </a:defRPr>
            </a:lvl2pPr>
            <a:lvl3pPr>
              <a:lnSpc>
                <a:spcPct val="125000"/>
              </a:lnSpc>
              <a:defRPr sz="1633">
                <a:solidFill>
                  <a:schemeClr val="tx1"/>
                </a:solidFill>
                <a:latin typeface="Montserrat Light"/>
                <a:cs typeface="Montserrat Light"/>
              </a:defRPr>
            </a:lvl3pPr>
            <a:lvl4pPr>
              <a:lnSpc>
                <a:spcPct val="125000"/>
              </a:lnSpc>
              <a:defRPr sz="1270" baseline="0">
                <a:solidFill>
                  <a:schemeClr val="tx1"/>
                </a:solidFill>
                <a:latin typeface="Montserrat Light"/>
                <a:cs typeface="Montserrat Light"/>
              </a:defRPr>
            </a:lvl4pPr>
            <a:lvl5pPr>
              <a:lnSpc>
                <a:spcPct val="125000"/>
              </a:lnSpc>
              <a:defRPr sz="1270">
                <a:solidFill>
                  <a:schemeClr val="tx1"/>
                </a:solidFill>
                <a:latin typeface="Montserrat Light"/>
                <a:cs typeface="Montserrat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0" name="Shape 36"/>
          <p:cNvSpPr txBox="1">
            <a:spLocks noGrp="1"/>
          </p:cNvSpPr>
          <p:nvPr>
            <p:ph type="sldNum" idx="12"/>
          </p:nvPr>
        </p:nvSpPr>
        <p:spPr>
          <a:xfrm>
            <a:off x="11364970" y="6261100"/>
            <a:ext cx="731536" cy="524714"/>
          </a:xfrm>
          <a:prstGeom prst="rect">
            <a:avLst/>
          </a:prstGeom>
        </p:spPr>
        <p:txBody>
          <a:bodyPr lIns="103175" tIns="103175" rIns="103175" bIns="103175" anchor="ctr" anchorCtr="0">
            <a:noAutofit/>
          </a:bodyPr>
          <a:lstStyle>
            <a:lvl1pPr>
              <a:defRPr>
                <a:latin typeface="Montserrat"/>
                <a:ea typeface="Montserrat"/>
                <a:cs typeface="Montserra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995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DF089E-1D5A-FA42-A3D4-7E96AB653942}"/>
              </a:ext>
            </a:extLst>
          </p:cNvPr>
          <p:cNvSpPr txBox="1"/>
          <p:nvPr userDrawn="1"/>
        </p:nvSpPr>
        <p:spPr>
          <a:xfrm>
            <a:off x="1118548" y="1192656"/>
            <a:ext cx="3498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>
                <a:solidFill>
                  <a:schemeClr val="bg1"/>
                </a:solidFill>
                <a:latin typeface="Montserrat Medium" pitchFamily="2" charset="77"/>
              </a:rPr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A0C524-B773-E94C-835B-3C8CEF498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7353" y="2116910"/>
            <a:ext cx="5886448" cy="3621081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Font typeface="+mj-lt"/>
              <a:buAutoNum type="arabicPeriod"/>
              <a:defRPr sz="1200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1400"/>
            </a:lvl3pPr>
            <a:lvl4pPr marL="1600200" indent="-228600">
              <a:buFont typeface="+mj-lt"/>
              <a:buAutoNum type="arabicPeriod"/>
              <a:defRPr sz="1200"/>
            </a:lvl4pPr>
            <a:lvl5pPr marL="18288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agenda topic</a:t>
            </a:r>
          </a:p>
          <a:p>
            <a:pPr lvl="0"/>
            <a:r>
              <a:rPr lang="en-US" dirty="0"/>
              <a:t>Click to edit agenda topic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agenda topic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C37BE-99F2-0644-9C5C-D02AC9C6ECFB}"/>
              </a:ext>
            </a:extLst>
          </p:cNvPr>
          <p:cNvCxnSpPr>
            <a:cxnSpLocks/>
          </p:cNvCxnSpPr>
          <p:nvPr userDrawn="1"/>
        </p:nvCxnSpPr>
        <p:spPr>
          <a:xfrm>
            <a:off x="5185867" y="1388874"/>
            <a:ext cx="0" cy="45064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DD15E4-C8BD-EA46-A3B3-B4B7E91536D3}"/>
              </a:ext>
            </a:extLst>
          </p:cNvPr>
          <p:cNvSpPr/>
          <p:nvPr userDrawn="1"/>
        </p:nvSpPr>
        <p:spPr>
          <a:xfrm>
            <a:off x="4829997" y="5208582"/>
            <a:ext cx="117473" cy="117473"/>
          </a:xfrm>
          <a:prstGeom prst="ellipse">
            <a:avLst/>
          </a:prstGeom>
          <a:solidFill>
            <a:srgbClr val="FFE74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75EFF3-974B-E346-89F1-3F716F4DC88D}"/>
              </a:ext>
            </a:extLst>
          </p:cNvPr>
          <p:cNvSpPr/>
          <p:nvPr userDrawn="1"/>
        </p:nvSpPr>
        <p:spPr>
          <a:xfrm>
            <a:off x="11353801" y="607711"/>
            <a:ext cx="216645" cy="216645"/>
          </a:xfrm>
          <a:prstGeom prst="ellipse">
            <a:avLst/>
          </a:pr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0B093A3-551A-C54B-BAA2-2E95A7EEF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2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0">
            <a:extLst>
              <a:ext uri="{FF2B5EF4-FFF2-40B4-BE49-F238E27FC236}">
                <a16:creationId xmlns:a16="http://schemas.microsoft.com/office/drawing/2014/main" id="{ED4A7324-9AA2-8E4A-91CF-3921189F13F7}"/>
              </a:ext>
            </a:extLst>
          </p:cNvPr>
          <p:cNvSpPr/>
          <p:nvPr userDrawn="1"/>
        </p:nvSpPr>
        <p:spPr>
          <a:xfrm>
            <a:off x="-11161" y="-1"/>
            <a:ext cx="12203968" cy="6977689"/>
          </a:xfrm>
          <a:custGeom>
            <a:avLst/>
            <a:gdLst>
              <a:gd name="connsiteX0" fmla="*/ 0 w 7746181"/>
              <a:gd name="connsiteY0" fmla="*/ 0 h 4869454"/>
              <a:gd name="connsiteX1" fmla="*/ 7746181 w 7746181"/>
              <a:gd name="connsiteY1" fmla="*/ 0 h 4869454"/>
              <a:gd name="connsiteX2" fmla="*/ 7746181 w 7746181"/>
              <a:gd name="connsiteY2" fmla="*/ 4869454 h 4869454"/>
              <a:gd name="connsiteX3" fmla="*/ 0 w 7746181"/>
              <a:gd name="connsiteY3" fmla="*/ 4869454 h 4869454"/>
              <a:gd name="connsiteX4" fmla="*/ 0 w 7746181"/>
              <a:gd name="connsiteY4" fmla="*/ 0 h 4869454"/>
              <a:gd name="connsiteX0" fmla="*/ 0 w 7761767"/>
              <a:gd name="connsiteY0" fmla="*/ 0 h 4869454"/>
              <a:gd name="connsiteX1" fmla="*/ 7746181 w 7761767"/>
              <a:gd name="connsiteY1" fmla="*/ 0 h 4869454"/>
              <a:gd name="connsiteX2" fmla="*/ 7761767 w 7761767"/>
              <a:gd name="connsiteY2" fmla="*/ 3530009 h 4869454"/>
              <a:gd name="connsiteX3" fmla="*/ 7746181 w 7761767"/>
              <a:gd name="connsiteY3" fmla="*/ 4869454 h 4869454"/>
              <a:gd name="connsiteX4" fmla="*/ 0 w 7761767"/>
              <a:gd name="connsiteY4" fmla="*/ 4869454 h 4869454"/>
              <a:gd name="connsiteX5" fmla="*/ 0 w 7761767"/>
              <a:gd name="connsiteY5" fmla="*/ 0 h 4869454"/>
              <a:gd name="connsiteX0" fmla="*/ 0 w 7746183"/>
              <a:gd name="connsiteY0" fmla="*/ 0 h 8793126"/>
              <a:gd name="connsiteX1" fmla="*/ 7746181 w 7746183"/>
              <a:gd name="connsiteY1" fmla="*/ 0 h 8793126"/>
              <a:gd name="connsiteX2" fmla="*/ 829339 w 7746183"/>
              <a:gd name="connsiteY2" fmla="*/ 8793126 h 8793126"/>
              <a:gd name="connsiteX3" fmla="*/ 7746181 w 7746183"/>
              <a:gd name="connsiteY3" fmla="*/ 4869454 h 8793126"/>
              <a:gd name="connsiteX4" fmla="*/ 0 w 7746183"/>
              <a:gd name="connsiteY4" fmla="*/ 4869454 h 8793126"/>
              <a:gd name="connsiteX5" fmla="*/ 0 w 7746183"/>
              <a:gd name="connsiteY5" fmla="*/ 0 h 8793126"/>
              <a:gd name="connsiteX0" fmla="*/ 0 w 12222488"/>
              <a:gd name="connsiteY0" fmla="*/ 0 h 8793126"/>
              <a:gd name="connsiteX1" fmla="*/ 7746181 w 12222488"/>
              <a:gd name="connsiteY1" fmla="*/ 0 h 8793126"/>
              <a:gd name="connsiteX2" fmla="*/ 829339 w 12222488"/>
              <a:gd name="connsiteY2" fmla="*/ 8793126 h 8793126"/>
              <a:gd name="connsiteX3" fmla="*/ 12222488 w 12222488"/>
              <a:gd name="connsiteY3" fmla="*/ 3221407 h 8793126"/>
              <a:gd name="connsiteX4" fmla="*/ 0 w 12222488"/>
              <a:gd name="connsiteY4" fmla="*/ 4869454 h 8793126"/>
              <a:gd name="connsiteX5" fmla="*/ 0 w 12222488"/>
              <a:gd name="connsiteY5" fmla="*/ 0 h 8793126"/>
              <a:gd name="connsiteX0" fmla="*/ 0 w 12222488"/>
              <a:gd name="connsiteY0" fmla="*/ 0 h 6868633"/>
              <a:gd name="connsiteX1" fmla="*/ 7746181 w 12222488"/>
              <a:gd name="connsiteY1" fmla="*/ 0 h 6868633"/>
              <a:gd name="connsiteX2" fmla="*/ 12195544 w 12222488"/>
              <a:gd name="connsiteY2" fmla="*/ 6868633 h 6868633"/>
              <a:gd name="connsiteX3" fmla="*/ 12222488 w 12222488"/>
              <a:gd name="connsiteY3" fmla="*/ 3221407 h 6868633"/>
              <a:gd name="connsiteX4" fmla="*/ 0 w 12222488"/>
              <a:gd name="connsiteY4" fmla="*/ 4869454 h 6868633"/>
              <a:gd name="connsiteX5" fmla="*/ 0 w 12222488"/>
              <a:gd name="connsiteY5" fmla="*/ 0 h 6868633"/>
              <a:gd name="connsiteX0" fmla="*/ 10633 w 12233121"/>
              <a:gd name="connsiteY0" fmla="*/ 0 h 6910905"/>
              <a:gd name="connsiteX1" fmla="*/ 7756814 w 12233121"/>
              <a:gd name="connsiteY1" fmla="*/ 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620209 w 12233121"/>
              <a:gd name="connsiteY1" fmla="*/ 17012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5811056 w 12233121"/>
              <a:gd name="connsiteY1" fmla="*/ 10632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311865 w 12233121"/>
              <a:gd name="connsiteY1" fmla="*/ 765544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12206177 w 12233121"/>
              <a:gd name="connsiteY2" fmla="*/ 6868634 h 6910906"/>
              <a:gd name="connsiteX3" fmla="*/ 12233121 w 12233121"/>
              <a:gd name="connsiteY3" fmla="*/ 3221408 h 6910906"/>
              <a:gd name="connsiteX4" fmla="*/ 0 w 12233121"/>
              <a:gd name="connsiteY4" fmla="*/ 6910906 h 6910906"/>
              <a:gd name="connsiteX5" fmla="*/ 10633 w 12233121"/>
              <a:gd name="connsiteY5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7042543"/>
              <a:gd name="connsiteX1" fmla="*/ 5757893 w 12233121"/>
              <a:gd name="connsiteY1" fmla="*/ 0 h 7042543"/>
              <a:gd name="connsiteX2" fmla="*/ 7751135 w 12233121"/>
              <a:gd name="connsiteY2" fmla="*/ 4880346 h 7042543"/>
              <a:gd name="connsiteX3" fmla="*/ 12206177 w 12233121"/>
              <a:gd name="connsiteY3" fmla="*/ 6868634 h 7042543"/>
              <a:gd name="connsiteX4" fmla="*/ 12233121 w 12233121"/>
              <a:gd name="connsiteY4" fmla="*/ 3221408 h 7042543"/>
              <a:gd name="connsiteX5" fmla="*/ 0 w 12233121"/>
              <a:gd name="connsiteY5" fmla="*/ 6910906 h 7042543"/>
              <a:gd name="connsiteX6" fmla="*/ 10633 w 12233121"/>
              <a:gd name="connsiteY6" fmla="*/ 1 h 7042543"/>
              <a:gd name="connsiteX0" fmla="*/ 10633 w 12233121"/>
              <a:gd name="connsiteY0" fmla="*/ 1 h 6980147"/>
              <a:gd name="connsiteX1" fmla="*/ 575789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1 h 6980147"/>
              <a:gd name="connsiteX1" fmla="*/ 488602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797443 h 7777589"/>
              <a:gd name="connsiteX1" fmla="*/ 4726535 w 12233121"/>
              <a:gd name="connsiteY1" fmla="*/ 0 h 7777589"/>
              <a:gd name="connsiteX2" fmla="*/ 7655442 w 12233121"/>
              <a:gd name="connsiteY2" fmla="*/ 5443871 h 7777589"/>
              <a:gd name="connsiteX3" fmla="*/ 12206177 w 12233121"/>
              <a:gd name="connsiteY3" fmla="*/ 7666076 h 7777589"/>
              <a:gd name="connsiteX4" fmla="*/ 12233121 w 12233121"/>
              <a:gd name="connsiteY4" fmla="*/ 4018850 h 7777589"/>
              <a:gd name="connsiteX5" fmla="*/ 0 w 12233121"/>
              <a:gd name="connsiteY5" fmla="*/ 7708348 h 7777589"/>
              <a:gd name="connsiteX6" fmla="*/ 10633 w 12233121"/>
              <a:gd name="connsiteY6" fmla="*/ 797443 h 7777589"/>
              <a:gd name="connsiteX0" fmla="*/ 10633 w 12233121"/>
              <a:gd name="connsiteY0" fmla="*/ 42531 h 7022677"/>
              <a:gd name="connsiteX1" fmla="*/ 4822228 w 12233121"/>
              <a:gd name="connsiteY1" fmla="*/ 0 h 7022677"/>
              <a:gd name="connsiteX2" fmla="*/ 7655442 w 12233121"/>
              <a:gd name="connsiteY2" fmla="*/ 4688959 h 7022677"/>
              <a:gd name="connsiteX3" fmla="*/ 12206177 w 12233121"/>
              <a:gd name="connsiteY3" fmla="*/ 6911164 h 7022677"/>
              <a:gd name="connsiteX4" fmla="*/ 12233121 w 12233121"/>
              <a:gd name="connsiteY4" fmla="*/ 3263938 h 7022677"/>
              <a:gd name="connsiteX5" fmla="*/ 0 w 12233121"/>
              <a:gd name="connsiteY5" fmla="*/ 6953436 h 7022677"/>
              <a:gd name="connsiteX6" fmla="*/ 10633 w 12233121"/>
              <a:gd name="connsiteY6" fmla="*/ 42531 h 7022677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3657600 w 12233121"/>
              <a:gd name="connsiteY5" fmla="*/ 5816011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95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867482 h 6990780"/>
              <a:gd name="connsiteX7" fmla="*/ 10633 w 12233121"/>
              <a:gd name="connsiteY7" fmla="*/ 1095 h 6990780"/>
              <a:gd name="connsiteX0" fmla="*/ 126 w 12222614"/>
              <a:gd name="connsiteY0" fmla="*/ 1095 h 6990780"/>
              <a:gd name="connsiteX1" fmla="*/ 5747386 w 12222614"/>
              <a:gd name="connsiteY1" fmla="*/ 0 h 6990780"/>
              <a:gd name="connsiteX2" fmla="*/ 7644935 w 12222614"/>
              <a:gd name="connsiteY2" fmla="*/ 4657062 h 6990780"/>
              <a:gd name="connsiteX3" fmla="*/ 12195670 w 12222614"/>
              <a:gd name="connsiteY3" fmla="*/ 6879267 h 6990780"/>
              <a:gd name="connsiteX4" fmla="*/ 12222614 w 12222614"/>
              <a:gd name="connsiteY4" fmla="*/ 3232041 h 6990780"/>
              <a:gd name="connsiteX5" fmla="*/ 2179799 w 12222614"/>
              <a:gd name="connsiteY5" fmla="*/ 6868634 h 6990780"/>
              <a:gd name="connsiteX6" fmla="*/ 65693 w 12222614"/>
              <a:gd name="connsiteY6" fmla="*/ 6877022 h 6990780"/>
              <a:gd name="connsiteX7" fmla="*/ 126 w 12222614"/>
              <a:gd name="connsiteY7" fmla="*/ 1095 h 6990780"/>
              <a:gd name="connsiteX0" fmla="*/ 530 w 12223018"/>
              <a:gd name="connsiteY0" fmla="*/ 1095 h 6990780"/>
              <a:gd name="connsiteX1" fmla="*/ 5747790 w 12223018"/>
              <a:gd name="connsiteY1" fmla="*/ 0 h 6990780"/>
              <a:gd name="connsiteX2" fmla="*/ 7645339 w 12223018"/>
              <a:gd name="connsiteY2" fmla="*/ 4657062 h 6990780"/>
              <a:gd name="connsiteX3" fmla="*/ 12196074 w 12223018"/>
              <a:gd name="connsiteY3" fmla="*/ 6879267 h 6990780"/>
              <a:gd name="connsiteX4" fmla="*/ 12223018 w 12223018"/>
              <a:gd name="connsiteY4" fmla="*/ 3232041 h 6990780"/>
              <a:gd name="connsiteX5" fmla="*/ 2180203 w 12223018"/>
              <a:gd name="connsiteY5" fmla="*/ 6868634 h 6990780"/>
              <a:gd name="connsiteX6" fmla="*/ 8947 w 12223018"/>
              <a:gd name="connsiteY6" fmla="*/ 6873842 h 6990780"/>
              <a:gd name="connsiteX7" fmla="*/ 530 w 12223018"/>
              <a:gd name="connsiteY7" fmla="*/ 1095 h 6990780"/>
              <a:gd name="connsiteX0" fmla="*/ 530 w 12223018"/>
              <a:gd name="connsiteY0" fmla="*/ 1095 h 6988319"/>
              <a:gd name="connsiteX1" fmla="*/ 5747790 w 12223018"/>
              <a:gd name="connsiteY1" fmla="*/ 0 h 6988319"/>
              <a:gd name="connsiteX2" fmla="*/ 7645339 w 12223018"/>
              <a:gd name="connsiteY2" fmla="*/ 4657062 h 6988319"/>
              <a:gd name="connsiteX3" fmla="*/ 12199249 w 12223018"/>
              <a:gd name="connsiteY3" fmla="*/ 6876088 h 6988319"/>
              <a:gd name="connsiteX4" fmla="*/ 12223018 w 12223018"/>
              <a:gd name="connsiteY4" fmla="*/ 3232041 h 6988319"/>
              <a:gd name="connsiteX5" fmla="*/ 2180203 w 12223018"/>
              <a:gd name="connsiteY5" fmla="*/ 6868634 h 6988319"/>
              <a:gd name="connsiteX6" fmla="*/ 8947 w 12223018"/>
              <a:gd name="connsiteY6" fmla="*/ 6873842 h 6988319"/>
              <a:gd name="connsiteX7" fmla="*/ 530 w 12223018"/>
              <a:gd name="connsiteY7" fmla="*/ 1095 h 6988319"/>
              <a:gd name="connsiteX0" fmla="*/ 530 w 12203968"/>
              <a:gd name="connsiteY0" fmla="*/ 1095 h 6988319"/>
              <a:gd name="connsiteX1" fmla="*/ 5747790 w 12203968"/>
              <a:gd name="connsiteY1" fmla="*/ 0 h 6988319"/>
              <a:gd name="connsiteX2" fmla="*/ 7645339 w 12203968"/>
              <a:gd name="connsiteY2" fmla="*/ 4657062 h 6988319"/>
              <a:gd name="connsiteX3" fmla="*/ 12199249 w 12203968"/>
              <a:gd name="connsiteY3" fmla="*/ 6876088 h 6988319"/>
              <a:gd name="connsiteX4" fmla="*/ 12203968 w 12203968"/>
              <a:gd name="connsiteY4" fmla="*/ 3232041 h 6988319"/>
              <a:gd name="connsiteX5" fmla="*/ 2180203 w 12203968"/>
              <a:gd name="connsiteY5" fmla="*/ 6868634 h 6988319"/>
              <a:gd name="connsiteX6" fmla="*/ 8947 w 12203968"/>
              <a:gd name="connsiteY6" fmla="*/ 6873842 h 6988319"/>
              <a:gd name="connsiteX7" fmla="*/ 530 w 12203968"/>
              <a:gd name="connsiteY7" fmla="*/ 1095 h 698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968" h="6988319">
                <a:moveTo>
                  <a:pt x="530" y="1095"/>
                </a:moveTo>
                <a:lnTo>
                  <a:pt x="5747790" y="0"/>
                </a:lnTo>
                <a:cubicBezTo>
                  <a:pt x="6610798" y="1343248"/>
                  <a:pt x="6783276" y="2768011"/>
                  <a:pt x="7645339" y="4657062"/>
                </a:cubicBezTo>
                <a:cubicBezTo>
                  <a:pt x="8603095" y="7492411"/>
                  <a:pt x="11758823" y="7001950"/>
                  <a:pt x="12199249" y="6876088"/>
                </a:cubicBezTo>
                <a:lnTo>
                  <a:pt x="12203968" y="3232041"/>
                </a:lnTo>
                <a:cubicBezTo>
                  <a:pt x="8813833" y="4454871"/>
                  <a:pt x="5580970" y="5773395"/>
                  <a:pt x="2180203" y="6868634"/>
                </a:cubicBezTo>
                <a:lnTo>
                  <a:pt x="8947" y="6873842"/>
                </a:lnTo>
                <a:cubicBezTo>
                  <a:pt x="12491" y="4570207"/>
                  <a:pt x="-3014" y="2304730"/>
                  <a:pt x="530" y="1095"/>
                </a:cubicBezTo>
                <a:close/>
              </a:path>
            </a:pathLst>
          </a:custGeom>
          <a:solidFill>
            <a:schemeClr val="accent1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E29A3BD-04E9-3C41-8C74-47FE35A1D742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3E6A94B-4A89-CC4E-978C-468ECAE4CCC5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25E5A1E-AA26-A444-911B-DCC15FE33C33}"/>
              </a:ext>
            </a:extLst>
          </p:cNvPr>
          <p:cNvSpPr/>
          <p:nvPr/>
        </p:nvSpPr>
        <p:spPr>
          <a:xfrm>
            <a:off x="-9779978" y="-3392062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5606C7-AD1A-4D47-A090-E2E3EE683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" y="1938366"/>
            <a:ext cx="5300491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36A4421-8351-9C4F-970A-8E3F4454BDF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5509" y="4206484"/>
            <a:ext cx="572422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EA8F746-A2F8-B14E-B85B-03416B9EAE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031" y="5036602"/>
            <a:ext cx="1445506" cy="13489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50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  <a:p>
            <a:pPr lvl="0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ED490E-D77B-954A-8A8B-37C407D646E4}"/>
              </a:ext>
            </a:extLst>
          </p:cNvPr>
          <p:cNvSpPr txBox="1"/>
          <p:nvPr userDrawn="1"/>
        </p:nvSpPr>
        <p:spPr>
          <a:xfrm>
            <a:off x="13509523" y="1887794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F8FB0BE-C575-2B4B-937A-6DEF98DF9D9E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24056AC-FCB6-B542-B810-598833949F60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D67445D-675F-6541-BC9C-A91AEB017FAC}"/>
              </a:ext>
            </a:extLst>
          </p:cNvPr>
          <p:cNvSpPr/>
          <p:nvPr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59BEFE8-D7EB-3B44-8C55-CD28FE9CEF41}"/>
              </a:ext>
            </a:extLst>
          </p:cNvPr>
          <p:cNvSpPr/>
          <p:nvPr userDrawn="1"/>
        </p:nvSpPr>
        <p:spPr>
          <a:xfrm>
            <a:off x="5914010" y="782917"/>
            <a:ext cx="9913993" cy="9394411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84C5A3E-661D-AC43-A3BF-E66BC94FADF1}"/>
              </a:ext>
            </a:extLst>
          </p:cNvPr>
          <p:cNvSpPr/>
          <p:nvPr userDrawn="1"/>
        </p:nvSpPr>
        <p:spPr>
          <a:xfrm>
            <a:off x="9020369" y="5627491"/>
            <a:ext cx="578566" cy="578560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4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ta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0">
            <a:extLst>
              <a:ext uri="{FF2B5EF4-FFF2-40B4-BE49-F238E27FC236}">
                <a16:creationId xmlns:a16="http://schemas.microsoft.com/office/drawing/2014/main" id="{4DBDCDF3-636C-A04B-AEAE-0B2988ACC6E5}"/>
              </a:ext>
            </a:extLst>
          </p:cNvPr>
          <p:cNvSpPr/>
          <p:nvPr userDrawn="1"/>
        </p:nvSpPr>
        <p:spPr>
          <a:xfrm>
            <a:off x="-11161" y="-1"/>
            <a:ext cx="12203968" cy="6977689"/>
          </a:xfrm>
          <a:custGeom>
            <a:avLst/>
            <a:gdLst>
              <a:gd name="connsiteX0" fmla="*/ 0 w 7746181"/>
              <a:gd name="connsiteY0" fmla="*/ 0 h 4869454"/>
              <a:gd name="connsiteX1" fmla="*/ 7746181 w 7746181"/>
              <a:gd name="connsiteY1" fmla="*/ 0 h 4869454"/>
              <a:gd name="connsiteX2" fmla="*/ 7746181 w 7746181"/>
              <a:gd name="connsiteY2" fmla="*/ 4869454 h 4869454"/>
              <a:gd name="connsiteX3" fmla="*/ 0 w 7746181"/>
              <a:gd name="connsiteY3" fmla="*/ 4869454 h 4869454"/>
              <a:gd name="connsiteX4" fmla="*/ 0 w 7746181"/>
              <a:gd name="connsiteY4" fmla="*/ 0 h 4869454"/>
              <a:gd name="connsiteX0" fmla="*/ 0 w 7761767"/>
              <a:gd name="connsiteY0" fmla="*/ 0 h 4869454"/>
              <a:gd name="connsiteX1" fmla="*/ 7746181 w 7761767"/>
              <a:gd name="connsiteY1" fmla="*/ 0 h 4869454"/>
              <a:gd name="connsiteX2" fmla="*/ 7761767 w 7761767"/>
              <a:gd name="connsiteY2" fmla="*/ 3530009 h 4869454"/>
              <a:gd name="connsiteX3" fmla="*/ 7746181 w 7761767"/>
              <a:gd name="connsiteY3" fmla="*/ 4869454 h 4869454"/>
              <a:gd name="connsiteX4" fmla="*/ 0 w 7761767"/>
              <a:gd name="connsiteY4" fmla="*/ 4869454 h 4869454"/>
              <a:gd name="connsiteX5" fmla="*/ 0 w 7761767"/>
              <a:gd name="connsiteY5" fmla="*/ 0 h 4869454"/>
              <a:gd name="connsiteX0" fmla="*/ 0 w 7746183"/>
              <a:gd name="connsiteY0" fmla="*/ 0 h 8793126"/>
              <a:gd name="connsiteX1" fmla="*/ 7746181 w 7746183"/>
              <a:gd name="connsiteY1" fmla="*/ 0 h 8793126"/>
              <a:gd name="connsiteX2" fmla="*/ 829339 w 7746183"/>
              <a:gd name="connsiteY2" fmla="*/ 8793126 h 8793126"/>
              <a:gd name="connsiteX3" fmla="*/ 7746181 w 7746183"/>
              <a:gd name="connsiteY3" fmla="*/ 4869454 h 8793126"/>
              <a:gd name="connsiteX4" fmla="*/ 0 w 7746183"/>
              <a:gd name="connsiteY4" fmla="*/ 4869454 h 8793126"/>
              <a:gd name="connsiteX5" fmla="*/ 0 w 7746183"/>
              <a:gd name="connsiteY5" fmla="*/ 0 h 8793126"/>
              <a:gd name="connsiteX0" fmla="*/ 0 w 12222488"/>
              <a:gd name="connsiteY0" fmla="*/ 0 h 8793126"/>
              <a:gd name="connsiteX1" fmla="*/ 7746181 w 12222488"/>
              <a:gd name="connsiteY1" fmla="*/ 0 h 8793126"/>
              <a:gd name="connsiteX2" fmla="*/ 829339 w 12222488"/>
              <a:gd name="connsiteY2" fmla="*/ 8793126 h 8793126"/>
              <a:gd name="connsiteX3" fmla="*/ 12222488 w 12222488"/>
              <a:gd name="connsiteY3" fmla="*/ 3221407 h 8793126"/>
              <a:gd name="connsiteX4" fmla="*/ 0 w 12222488"/>
              <a:gd name="connsiteY4" fmla="*/ 4869454 h 8793126"/>
              <a:gd name="connsiteX5" fmla="*/ 0 w 12222488"/>
              <a:gd name="connsiteY5" fmla="*/ 0 h 8793126"/>
              <a:gd name="connsiteX0" fmla="*/ 0 w 12222488"/>
              <a:gd name="connsiteY0" fmla="*/ 0 h 6868633"/>
              <a:gd name="connsiteX1" fmla="*/ 7746181 w 12222488"/>
              <a:gd name="connsiteY1" fmla="*/ 0 h 6868633"/>
              <a:gd name="connsiteX2" fmla="*/ 12195544 w 12222488"/>
              <a:gd name="connsiteY2" fmla="*/ 6868633 h 6868633"/>
              <a:gd name="connsiteX3" fmla="*/ 12222488 w 12222488"/>
              <a:gd name="connsiteY3" fmla="*/ 3221407 h 6868633"/>
              <a:gd name="connsiteX4" fmla="*/ 0 w 12222488"/>
              <a:gd name="connsiteY4" fmla="*/ 4869454 h 6868633"/>
              <a:gd name="connsiteX5" fmla="*/ 0 w 12222488"/>
              <a:gd name="connsiteY5" fmla="*/ 0 h 6868633"/>
              <a:gd name="connsiteX0" fmla="*/ 10633 w 12233121"/>
              <a:gd name="connsiteY0" fmla="*/ 0 h 6910905"/>
              <a:gd name="connsiteX1" fmla="*/ 7756814 w 12233121"/>
              <a:gd name="connsiteY1" fmla="*/ 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620209 w 12233121"/>
              <a:gd name="connsiteY1" fmla="*/ 17012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5811056 w 12233121"/>
              <a:gd name="connsiteY1" fmla="*/ 10632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311865 w 12233121"/>
              <a:gd name="connsiteY1" fmla="*/ 765544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12206177 w 12233121"/>
              <a:gd name="connsiteY2" fmla="*/ 6868634 h 6910906"/>
              <a:gd name="connsiteX3" fmla="*/ 12233121 w 12233121"/>
              <a:gd name="connsiteY3" fmla="*/ 3221408 h 6910906"/>
              <a:gd name="connsiteX4" fmla="*/ 0 w 12233121"/>
              <a:gd name="connsiteY4" fmla="*/ 6910906 h 6910906"/>
              <a:gd name="connsiteX5" fmla="*/ 10633 w 12233121"/>
              <a:gd name="connsiteY5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7042543"/>
              <a:gd name="connsiteX1" fmla="*/ 5757893 w 12233121"/>
              <a:gd name="connsiteY1" fmla="*/ 0 h 7042543"/>
              <a:gd name="connsiteX2" fmla="*/ 7751135 w 12233121"/>
              <a:gd name="connsiteY2" fmla="*/ 4880346 h 7042543"/>
              <a:gd name="connsiteX3" fmla="*/ 12206177 w 12233121"/>
              <a:gd name="connsiteY3" fmla="*/ 6868634 h 7042543"/>
              <a:gd name="connsiteX4" fmla="*/ 12233121 w 12233121"/>
              <a:gd name="connsiteY4" fmla="*/ 3221408 h 7042543"/>
              <a:gd name="connsiteX5" fmla="*/ 0 w 12233121"/>
              <a:gd name="connsiteY5" fmla="*/ 6910906 h 7042543"/>
              <a:gd name="connsiteX6" fmla="*/ 10633 w 12233121"/>
              <a:gd name="connsiteY6" fmla="*/ 1 h 7042543"/>
              <a:gd name="connsiteX0" fmla="*/ 10633 w 12233121"/>
              <a:gd name="connsiteY0" fmla="*/ 1 h 6980147"/>
              <a:gd name="connsiteX1" fmla="*/ 575789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1 h 6980147"/>
              <a:gd name="connsiteX1" fmla="*/ 488602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797443 h 7777589"/>
              <a:gd name="connsiteX1" fmla="*/ 4726535 w 12233121"/>
              <a:gd name="connsiteY1" fmla="*/ 0 h 7777589"/>
              <a:gd name="connsiteX2" fmla="*/ 7655442 w 12233121"/>
              <a:gd name="connsiteY2" fmla="*/ 5443871 h 7777589"/>
              <a:gd name="connsiteX3" fmla="*/ 12206177 w 12233121"/>
              <a:gd name="connsiteY3" fmla="*/ 7666076 h 7777589"/>
              <a:gd name="connsiteX4" fmla="*/ 12233121 w 12233121"/>
              <a:gd name="connsiteY4" fmla="*/ 4018850 h 7777589"/>
              <a:gd name="connsiteX5" fmla="*/ 0 w 12233121"/>
              <a:gd name="connsiteY5" fmla="*/ 7708348 h 7777589"/>
              <a:gd name="connsiteX6" fmla="*/ 10633 w 12233121"/>
              <a:gd name="connsiteY6" fmla="*/ 797443 h 7777589"/>
              <a:gd name="connsiteX0" fmla="*/ 10633 w 12233121"/>
              <a:gd name="connsiteY0" fmla="*/ 42531 h 7022677"/>
              <a:gd name="connsiteX1" fmla="*/ 4822228 w 12233121"/>
              <a:gd name="connsiteY1" fmla="*/ 0 h 7022677"/>
              <a:gd name="connsiteX2" fmla="*/ 7655442 w 12233121"/>
              <a:gd name="connsiteY2" fmla="*/ 4688959 h 7022677"/>
              <a:gd name="connsiteX3" fmla="*/ 12206177 w 12233121"/>
              <a:gd name="connsiteY3" fmla="*/ 6911164 h 7022677"/>
              <a:gd name="connsiteX4" fmla="*/ 12233121 w 12233121"/>
              <a:gd name="connsiteY4" fmla="*/ 3263938 h 7022677"/>
              <a:gd name="connsiteX5" fmla="*/ 0 w 12233121"/>
              <a:gd name="connsiteY5" fmla="*/ 6953436 h 7022677"/>
              <a:gd name="connsiteX6" fmla="*/ 10633 w 12233121"/>
              <a:gd name="connsiteY6" fmla="*/ 42531 h 7022677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3657600 w 12233121"/>
              <a:gd name="connsiteY5" fmla="*/ 5816011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95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867482 h 6990780"/>
              <a:gd name="connsiteX7" fmla="*/ 10633 w 12233121"/>
              <a:gd name="connsiteY7" fmla="*/ 1095 h 6990780"/>
              <a:gd name="connsiteX0" fmla="*/ 126 w 12222614"/>
              <a:gd name="connsiteY0" fmla="*/ 1095 h 6990780"/>
              <a:gd name="connsiteX1" fmla="*/ 5747386 w 12222614"/>
              <a:gd name="connsiteY1" fmla="*/ 0 h 6990780"/>
              <a:gd name="connsiteX2" fmla="*/ 7644935 w 12222614"/>
              <a:gd name="connsiteY2" fmla="*/ 4657062 h 6990780"/>
              <a:gd name="connsiteX3" fmla="*/ 12195670 w 12222614"/>
              <a:gd name="connsiteY3" fmla="*/ 6879267 h 6990780"/>
              <a:gd name="connsiteX4" fmla="*/ 12222614 w 12222614"/>
              <a:gd name="connsiteY4" fmla="*/ 3232041 h 6990780"/>
              <a:gd name="connsiteX5" fmla="*/ 2179799 w 12222614"/>
              <a:gd name="connsiteY5" fmla="*/ 6868634 h 6990780"/>
              <a:gd name="connsiteX6" fmla="*/ 65693 w 12222614"/>
              <a:gd name="connsiteY6" fmla="*/ 6877022 h 6990780"/>
              <a:gd name="connsiteX7" fmla="*/ 126 w 12222614"/>
              <a:gd name="connsiteY7" fmla="*/ 1095 h 6990780"/>
              <a:gd name="connsiteX0" fmla="*/ 530 w 12223018"/>
              <a:gd name="connsiteY0" fmla="*/ 1095 h 6990780"/>
              <a:gd name="connsiteX1" fmla="*/ 5747790 w 12223018"/>
              <a:gd name="connsiteY1" fmla="*/ 0 h 6990780"/>
              <a:gd name="connsiteX2" fmla="*/ 7645339 w 12223018"/>
              <a:gd name="connsiteY2" fmla="*/ 4657062 h 6990780"/>
              <a:gd name="connsiteX3" fmla="*/ 12196074 w 12223018"/>
              <a:gd name="connsiteY3" fmla="*/ 6879267 h 6990780"/>
              <a:gd name="connsiteX4" fmla="*/ 12223018 w 12223018"/>
              <a:gd name="connsiteY4" fmla="*/ 3232041 h 6990780"/>
              <a:gd name="connsiteX5" fmla="*/ 2180203 w 12223018"/>
              <a:gd name="connsiteY5" fmla="*/ 6868634 h 6990780"/>
              <a:gd name="connsiteX6" fmla="*/ 8947 w 12223018"/>
              <a:gd name="connsiteY6" fmla="*/ 6873842 h 6990780"/>
              <a:gd name="connsiteX7" fmla="*/ 530 w 12223018"/>
              <a:gd name="connsiteY7" fmla="*/ 1095 h 6990780"/>
              <a:gd name="connsiteX0" fmla="*/ 530 w 12223018"/>
              <a:gd name="connsiteY0" fmla="*/ 1095 h 6988319"/>
              <a:gd name="connsiteX1" fmla="*/ 5747790 w 12223018"/>
              <a:gd name="connsiteY1" fmla="*/ 0 h 6988319"/>
              <a:gd name="connsiteX2" fmla="*/ 7645339 w 12223018"/>
              <a:gd name="connsiteY2" fmla="*/ 4657062 h 6988319"/>
              <a:gd name="connsiteX3" fmla="*/ 12199249 w 12223018"/>
              <a:gd name="connsiteY3" fmla="*/ 6876088 h 6988319"/>
              <a:gd name="connsiteX4" fmla="*/ 12223018 w 12223018"/>
              <a:gd name="connsiteY4" fmla="*/ 3232041 h 6988319"/>
              <a:gd name="connsiteX5" fmla="*/ 2180203 w 12223018"/>
              <a:gd name="connsiteY5" fmla="*/ 6868634 h 6988319"/>
              <a:gd name="connsiteX6" fmla="*/ 8947 w 12223018"/>
              <a:gd name="connsiteY6" fmla="*/ 6873842 h 6988319"/>
              <a:gd name="connsiteX7" fmla="*/ 530 w 12223018"/>
              <a:gd name="connsiteY7" fmla="*/ 1095 h 6988319"/>
              <a:gd name="connsiteX0" fmla="*/ 530 w 12203968"/>
              <a:gd name="connsiteY0" fmla="*/ 1095 h 6988319"/>
              <a:gd name="connsiteX1" fmla="*/ 5747790 w 12203968"/>
              <a:gd name="connsiteY1" fmla="*/ 0 h 6988319"/>
              <a:gd name="connsiteX2" fmla="*/ 7645339 w 12203968"/>
              <a:gd name="connsiteY2" fmla="*/ 4657062 h 6988319"/>
              <a:gd name="connsiteX3" fmla="*/ 12199249 w 12203968"/>
              <a:gd name="connsiteY3" fmla="*/ 6876088 h 6988319"/>
              <a:gd name="connsiteX4" fmla="*/ 12203968 w 12203968"/>
              <a:gd name="connsiteY4" fmla="*/ 3232041 h 6988319"/>
              <a:gd name="connsiteX5" fmla="*/ 2180203 w 12203968"/>
              <a:gd name="connsiteY5" fmla="*/ 6868634 h 6988319"/>
              <a:gd name="connsiteX6" fmla="*/ 8947 w 12203968"/>
              <a:gd name="connsiteY6" fmla="*/ 6873842 h 6988319"/>
              <a:gd name="connsiteX7" fmla="*/ 530 w 12203968"/>
              <a:gd name="connsiteY7" fmla="*/ 1095 h 698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968" h="6988319">
                <a:moveTo>
                  <a:pt x="530" y="1095"/>
                </a:moveTo>
                <a:lnTo>
                  <a:pt x="5747790" y="0"/>
                </a:lnTo>
                <a:cubicBezTo>
                  <a:pt x="6610798" y="1343248"/>
                  <a:pt x="6783276" y="2768011"/>
                  <a:pt x="7645339" y="4657062"/>
                </a:cubicBezTo>
                <a:cubicBezTo>
                  <a:pt x="8603095" y="7492411"/>
                  <a:pt x="11758823" y="7001950"/>
                  <a:pt x="12199249" y="6876088"/>
                </a:cubicBezTo>
                <a:lnTo>
                  <a:pt x="12203968" y="3232041"/>
                </a:lnTo>
                <a:cubicBezTo>
                  <a:pt x="8813833" y="4454871"/>
                  <a:pt x="5580970" y="5773395"/>
                  <a:pt x="2180203" y="6868634"/>
                </a:cubicBezTo>
                <a:lnTo>
                  <a:pt x="8947" y="6873842"/>
                </a:lnTo>
                <a:cubicBezTo>
                  <a:pt x="12491" y="4570207"/>
                  <a:pt x="-3014" y="2304730"/>
                  <a:pt x="530" y="1095"/>
                </a:cubicBezTo>
                <a:close/>
              </a:path>
            </a:pathLst>
          </a:custGeom>
          <a:solidFill>
            <a:schemeClr val="accent2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2DD19E1-1032-3F47-A242-22764D4035F5}"/>
              </a:ext>
            </a:extLst>
          </p:cNvPr>
          <p:cNvSpPr/>
          <p:nvPr userDrawn="1"/>
        </p:nvSpPr>
        <p:spPr>
          <a:xfrm>
            <a:off x="11990931" y="3118129"/>
            <a:ext cx="310874" cy="310871"/>
          </a:xfrm>
          <a:custGeom>
            <a:avLst/>
            <a:gdLst>
              <a:gd name="connsiteX0" fmla="*/ 393147 w 393147"/>
              <a:gd name="connsiteY0" fmla="*/ 196572 h 393143"/>
              <a:gd name="connsiteX1" fmla="*/ 196574 w 393147"/>
              <a:gd name="connsiteY1" fmla="*/ 393144 h 393143"/>
              <a:gd name="connsiteX2" fmla="*/ 0 w 393147"/>
              <a:gd name="connsiteY2" fmla="*/ 196572 h 393143"/>
              <a:gd name="connsiteX3" fmla="*/ 196574 w 393147"/>
              <a:gd name="connsiteY3" fmla="*/ 0 h 393143"/>
              <a:gd name="connsiteX4" fmla="*/ 393147 w 393147"/>
              <a:gd name="connsiteY4" fmla="*/ 196572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47" h="393143">
                <a:moveTo>
                  <a:pt x="393147" y="196572"/>
                </a:moveTo>
                <a:cubicBezTo>
                  <a:pt x="393147" y="305135"/>
                  <a:pt x="305139" y="393144"/>
                  <a:pt x="196574" y="393144"/>
                </a:cubicBezTo>
                <a:cubicBezTo>
                  <a:pt x="88008" y="393144"/>
                  <a:pt x="0" y="305135"/>
                  <a:pt x="0" y="196572"/>
                </a:cubicBezTo>
                <a:cubicBezTo>
                  <a:pt x="0" y="88009"/>
                  <a:pt x="88008" y="0"/>
                  <a:pt x="196574" y="0"/>
                </a:cubicBezTo>
                <a:cubicBezTo>
                  <a:pt x="305139" y="0"/>
                  <a:pt x="393147" y="88009"/>
                  <a:pt x="393147" y="196572"/>
                </a:cubicBezTo>
                <a:close/>
              </a:path>
            </a:pathLst>
          </a:custGeom>
          <a:solidFill>
            <a:schemeClr val="accent4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74A341E-7F92-7141-9C84-32B7AB21B75D}"/>
              </a:ext>
            </a:extLst>
          </p:cNvPr>
          <p:cNvSpPr/>
          <p:nvPr userDrawn="1"/>
        </p:nvSpPr>
        <p:spPr>
          <a:xfrm>
            <a:off x="5914010" y="782917"/>
            <a:ext cx="9913993" cy="9394411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212BBBB-77E8-2B46-87D3-E5221FB6738C}"/>
              </a:ext>
            </a:extLst>
          </p:cNvPr>
          <p:cNvSpPr/>
          <p:nvPr userDrawn="1"/>
        </p:nvSpPr>
        <p:spPr>
          <a:xfrm>
            <a:off x="8930917" y="5866687"/>
            <a:ext cx="578566" cy="578560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1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E013998-5649-3F43-B98F-9B2700AF0D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031" y="5036602"/>
            <a:ext cx="1445506" cy="13489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50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  <a:p>
            <a:pPr lvl="0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8138ED-1A39-BB4D-8A3B-A4EB41B67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" y="1938366"/>
            <a:ext cx="5300491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4E7338A-4C51-454A-AB4D-8D979CC8C4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5509" y="4206484"/>
            <a:ext cx="572422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3424572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0">
            <a:extLst>
              <a:ext uri="{FF2B5EF4-FFF2-40B4-BE49-F238E27FC236}">
                <a16:creationId xmlns:a16="http://schemas.microsoft.com/office/drawing/2014/main" id="{103AA224-E50B-4643-A3C4-9AB82493AE34}"/>
              </a:ext>
            </a:extLst>
          </p:cNvPr>
          <p:cNvSpPr/>
          <p:nvPr userDrawn="1"/>
        </p:nvSpPr>
        <p:spPr>
          <a:xfrm>
            <a:off x="-11161" y="-1"/>
            <a:ext cx="12203968" cy="6977689"/>
          </a:xfrm>
          <a:custGeom>
            <a:avLst/>
            <a:gdLst>
              <a:gd name="connsiteX0" fmla="*/ 0 w 7746181"/>
              <a:gd name="connsiteY0" fmla="*/ 0 h 4869454"/>
              <a:gd name="connsiteX1" fmla="*/ 7746181 w 7746181"/>
              <a:gd name="connsiteY1" fmla="*/ 0 h 4869454"/>
              <a:gd name="connsiteX2" fmla="*/ 7746181 w 7746181"/>
              <a:gd name="connsiteY2" fmla="*/ 4869454 h 4869454"/>
              <a:gd name="connsiteX3" fmla="*/ 0 w 7746181"/>
              <a:gd name="connsiteY3" fmla="*/ 4869454 h 4869454"/>
              <a:gd name="connsiteX4" fmla="*/ 0 w 7746181"/>
              <a:gd name="connsiteY4" fmla="*/ 0 h 4869454"/>
              <a:gd name="connsiteX0" fmla="*/ 0 w 7761767"/>
              <a:gd name="connsiteY0" fmla="*/ 0 h 4869454"/>
              <a:gd name="connsiteX1" fmla="*/ 7746181 w 7761767"/>
              <a:gd name="connsiteY1" fmla="*/ 0 h 4869454"/>
              <a:gd name="connsiteX2" fmla="*/ 7761767 w 7761767"/>
              <a:gd name="connsiteY2" fmla="*/ 3530009 h 4869454"/>
              <a:gd name="connsiteX3" fmla="*/ 7746181 w 7761767"/>
              <a:gd name="connsiteY3" fmla="*/ 4869454 h 4869454"/>
              <a:gd name="connsiteX4" fmla="*/ 0 w 7761767"/>
              <a:gd name="connsiteY4" fmla="*/ 4869454 h 4869454"/>
              <a:gd name="connsiteX5" fmla="*/ 0 w 7761767"/>
              <a:gd name="connsiteY5" fmla="*/ 0 h 4869454"/>
              <a:gd name="connsiteX0" fmla="*/ 0 w 7746183"/>
              <a:gd name="connsiteY0" fmla="*/ 0 h 8793126"/>
              <a:gd name="connsiteX1" fmla="*/ 7746181 w 7746183"/>
              <a:gd name="connsiteY1" fmla="*/ 0 h 8793126"/>
              <a:gd name="connsiteX2" fmla="*/ 829339 w 7746183"/>
              <a:gd name="connsiteY2" fmla="*/ 8793126 h 8793126"/>
              <a:gd name="connsiteX3" fmla="*/ 7746181 w 7746183"/>
              <a:gd name="connsiteY3" fmla="*/ 4869454 h 8793126"/>
              <a:gd name="connsiteX4" fmla="*/ 0 w 7746183"/>
              <a:gd name="connsiteY4" fmla="*/ 4869454 h 8793126"/>
              <a:gd name="connsiteX5" fmla="*/ 0 w 7746183"/>
              <a:gd name="connsiteY5" fmla="*/ 0 h 8793126"/>
              <a:gd name="connsiteX0" fmla="*/ 0 w 12222488"/>
              <a:gd name="connsiteY0" fmla="*/ 0 h 8793126"/>
              <a:gd name="connsiteX1" fmla="*/ 7746181 w 12222488"/>
              <a:gd name="connsiteY1" fmla="*/ 0 h 8793126"/>
              <a:gd name="connsiteX2" fmla="*/ 829339 w 12222488"/>
              <a:gd name="connsiteY2" fmla="*/ 8793126 h 8793126"/>
              <a:gd name="connsiteX3" fmla="*/ 12222488 w 12222488"/>
              <a:gd name="connsiteY3" fmla="*/ 3221407 h 8793126"/>
              <a:gd name="connsiteX4" fmla="*/ 0 w 12222488"/>
              <a:gd name="connsiteY4" fmla="*/ 4869454 h 8793126"/>
              <a:gd name="connsiteX5" fmla="*/ 0 w 12222488"/>
              <a:gd name="connsiteY5" fmla="*/ 0 h 8793126"/>
              <a:gd name="connsiteX0" fmla="*/ 0 w 12222488"/>
              <a:gd name="connsiteY0" fmla="*/ 0 h 6868633"/>
              <a:gd name="connsiteX1" fmla="*/ 7746181 w 12222488"/>
              <a:gd name="connsiteY1" fmla="*/ 0 h 6868633"/>
              <a:gd name="connsiteX2" fmla="*/ 12195544 w 12222488"/>
              <a:gd name="connsiteY2" fmla="*/ 6868633 h 6868633"/>
              <a:gd name="connsiteX3" fmla="*/ 12222488 w 12222488"/>
              <a:gd name="connsiteY3" fmla="*/ 3221407 h 6868633"/>
              <a:gd name="connsiteX4" fmla="*/ 0 w 12222488"/>
              <a:gd name="connsiteY4" fmla="*/ 4869454 h 6868633"/>
              <a:gd name="connsiteX5" fmla="*/ 0 w 12222488"/>
              <a:gd name="connsiteY5" fmla="*/ 0 h 6868633"/>
              <a:gd name="connsiteX0" fmla="*/ 10633 w 12233121"/>
              <a:gd name="connsiteY0" fmla="*/ 0 h 6910905"/>
              <a:gd name="connsiteX1" fmla="*/ 7756814 w 12233121"/>
              <a:gd name="connsiteY1" fmla="*/ 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620209 w 12233121"/>
              <a:gd name="connsiteY1" fmla="*/ 17012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5811056 w 12233121"/>
              <a:gd name="connsiteY1" fmla="*/ 10632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311865 w 12233121"/>
              <a:gd name="connsiteY1" fmla="*/ 765544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12206177 w 12233121"/>
              <a:gd name="connsiteY2" fmla="*/ 6868634 h 6910906"/>
              <a:gd name="connsiteX3" fmla="*/ 12233121 w 12233121"/>
              <a:gd name="connsiteY3" fmla="*/ 3221408 h 6910906"/>
              <a:gd name="connsiteX4" fmla="*/ 0 w 12233121"/>
              <a:gd name="connsiteY4" fmla="*/ 6910906 h 6910906"/>
              <a:gd name="connsiteX5" fmla="*/ 10633 w 12233121"/>
              <a:gd name="connsiteY5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7042543"/>
              <a:gd name="connsiteX1" fmla="*/ 5757893 w 12233121"/>
              <a:gd name="connsiteY1" fmla="*/ 0 h 7042543"/>
              <a:gd name="connsiteX2" fmla="*/ 7751135 w 12233121"/>
              <a:gd name="connsiteY2" fmla="*/ 4880346 h 7042543"/>
              <a:gd name="connsiteX3" fmla="*/ 12206177 w 12233121"/>
              <a:gd name="connsiteY3" fmla="*/ 6868634 h 7042543"/>
              <a:gd name="connsiteX4" fmla="*/ 12233121 w 12233121"/>
              <a:gd name="connsiteY4" fmla="*/ 3221408 h 7042543"/>
              <a:gd name="connsiteX5" fmla="*/ 0 w 12233121"/>
              <a:gd name="connsiteY5" fmla="*/ 6910906 h 7042543"/>
              <a:gd name="connsiteX6" fmla="*/ 10633 w 12233121"/>
              <a:gd name="connsiteY6" fmla="*/ 1 h 7042543"/>
              <a:gd name="connsiteX0" fmla="*/ 10633 w 12233121"/>
              <a:gd name="connsiteY0" fmla="*/ 1 h 6980147"/>
              <a:gd name="connsiteX1" fmla="*/ 575789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1 h 6980147"/>
              <a:gd name="connsiteX1" fmla="*/ 488602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797443 h 7777589"/>
              <a:gd name="connsiteX1" fmla="*/ 4726535 w 12233121"/>
              <a:gd name="connsiteY1" fmla="*/ 0 h 7777589"/>
              <a:gd name="connsiteX2" fmla="*/ 7655442 w 12233121"/>
              <a:gd name="connsiteY2" fmla="*/ 5443871 h 7777589"/>
              <a:gd name="connsiteX3" fmla="*/ 12206177 w 12233121"/>
              <a:gd name="connsiteY3" fmla="*/ 7666076 h 7777589"/>
              <a:gd name="connsiteX4" fmla="*/ 12233121 w 12233121"/>
              <a:gd name="connsiteY4" fmla="*/ 4018850 h 7777589"/>
              <a:gd name="connsiteX5" fmla="*/ 0 w 12233121"/>
              <a:gd name="connsiteY5" fmla="*/ 7708348 h 7777589"/>
              <a:gd name="connsiteX6" fmla="*/ 10633 w 12233121"/>
              <a:gd name="connsiteY6" fmla="*/ 797443 h 7777589"/>
              <a:gd name="connsiteX0" fmla="*/ 10633 w 12233121"/>
              <a:gd name="connsiteY0" fmla="*/ 42531 h 7022677"/>
              <a:gd name="connsiteX1" fmla="*/ 4822228 w 12233121"/>
              <a:gd name="connsiteY1" fmla="*/ 0 h 7022677"/>
              <a:gd name="connsiteX2" fmla="*/ 7655442 w 12233121"/>
              <a:gd name="connsiteY2" fmla="*/ 4688959 h 7022677"/>
              <a:gd name="connsiteX3" fmla="*/ 12206177 w 12233121"/>
              <a:gd name="connsiteY3" fmla="*/ 6911164 h 7022677"/>
              <a:gd name="connsiteX4" fmla="*/ 12233121 w 12233121"/>
              <a:gd name="connsiteY4" fmla="*/ 3263938 h 7022677"/>
              <a:gd name="connsiteX5" fmla="*/ 0 w 12233121"/>
              <a:gd name="connsiteY5" fmla="*/ 6953436 h 7022677"/>
              <a:gd name="connsiteX6" fmla="*/ 10633 w 12233121"/>
              <a:gd name="connsiteY6" fmla="*/ 42531 h 7022677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3657600 w 12233121"/>
              <a:gd name="connsiteY5" fmla="*/ 5816011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95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867482 h 6990780"/>
              <a:gd name="connsiteX7" fmla="*/ 10633 w 12233121"/>
              <a:gd name="connsiteY7" fmla="*/ 1095 h 6990780"/>
              <a:gd name="connsiteX0" fmla="*/ 126 w 12222614"/>
              <a:gd name="connsiteY0" fmla="*/ 1095 h 6990780"/>
              <a:gd name="connsiteX1" fmla="*/ 5747386 w 12222614"/>
              <a:gd name="connsiteY1" fmla="*/ 0 h 6990780"/>
              <a:gd name="connsiteX2" fmla="*/ 7644935 w 12222614"/>
              <a:gd name="connsiteY2" fmla="*/ 4657062 h 6990780"/>
              <a:gd name="connsiteX3" fmla="*/ 12195670 w 12222614"/>
              <a:gd name="connsiteY3" fmla="*/ 6879267 h 6990780"/>
              <a:gd name="connsiteX4" fmla="*/ 12222614 w 12222614"/>
              <a:gd name="connsiteY4" fmla="*/ 3232041 h 6990780"/>
              <a:gd name="connsiteX5" fmla="*/ 2179799 w 12222614"/>
              <a:gd name="connsiteY5" fmla="*/ 6868634 h 6990780"/>
              <a:gd name="connsiteX6" fmla="*/ 65693 w 12222614"/>
              <a:gd name="connsiteY6" fmla="*/ 6877022 h 6990780"/>
              <a:gd name="connsiteX7" fmla="*/ 126 w 12222614"/>
              <a:gd name="connsiteY7" fmla="*/ 1095 h 6990780"/>
              <a:gd name="connsiteX0" fmla="*/ 530 w 12223018"/>
              <a:gd name="connsiteY0" fmla="*/ 1095 h 6990780"/>
              <a:gd name="connsiteX1" fmla="*/ 5747790 w 12223018"/>
              <a:gd name="connsiteY1" fmla="*/ 0 h 6990780"/>
              <a:gd name="connsiteX2" fmla="*/ 7645339 w 12223018"/>
              <a:gd name="connsiteY2" fmla="*/ 4657062 h 6990780"/>
              <a:gd name="connsiteX3" fmla="*/ 12196074 w 12223018"/>
              <a:gd name="connsiteY3" fmla="*/ 6879267 h 6990780"/>
              <a:gd name="connsiteX4" fmla="*/ 12223018 w 12223018"/>
              <a:gd name="connsiteY4" fmla="*/ 3232041 h 6990780"/>
              <a:gd name="connsiteX5" fmla="*/ 2180203 w 12223018"/>
              <a:gd name="connsiteY5" fmla="*/ 6868634 h 6990780"/>
              <a:gd name="connsiteX6" fmla="*/ 8947 w 12223018"/>
              <a:gd name="connsiteY6" fmla="*/ 6873842 h 6990780"/>
              <a:gd name="connsiteX7" fmla="*/ 530 w 12223018"/>
              <a:gd name="connsiteY7" fmla="*/ 1095 h 6990780"/>
              <a:gd name="connsiteX0" fmla="*/ 530 w 12223018"/>
              <a:gd name="connsiteY0" fmla="*/ 1095 h 6988319"/>
              <a:gd name="connsiteX1" fmla="*/ 5747790 w 12223018"/>
              <a:gd name="connsiteY1" fmla="*/ 0 h 6988319"/>
              <a:gd name="connsiteX2" fmla="*/ 7645339 w 12223018"/>
              <a:gd name="connsiteY2" fmla="*/ 4657062 h 6988319"/>
              <a:gd name="connsiteX3" fmla="*/ 12199249 w 12223018"/>
              <a:gd name="connsiteY3" fmla="*/ 6876088 h 6988319"/>
              <a:gd name="connsiteX4" fmla="*/ 12223018 w 12223018"/>
              <a:gd name="connsiteY4" fmla="*/ 3232041 h 6988319"/>
              <a:gd name="connsiteX5" fmla="*/ 2180203 w 12223018"/>
              <a:gd name="connsiteY5" fmla="*/ 6868634 h 6988319"/>
              <a:gd name="connsiteX6" fmla="*/ 8947 w 12223018"/>
              <a:gd name="connsiteY6" fmla="*/ 6873842 h 6988319"/>
              <a:gd name="connsiteX7" fmla="*/ 530 w 12223018"/>
              <a:gd name="connsiteY7" fmla="*/ 1095 h 6988319"/>
              <a:gd name="connsiteX0" fmla="*/ 530 w 12203968"/>
              <a:gd name="connsiteY0" fmla="*/ 1095 h 6988319"/>
              <a:gd name="connsiteX1" fmla="*/ 5747790 w 12203968"/>
              <a:gd name="connsiteY1" fmla="*/ 0 h 6988319"/>
              <a:gd name="connsiteX2" fmla="*/ 7645339 w 12203968"/>
              <a:gd name="connsiteY2" fmla="*/ 4657062 h 6988319"/>
              <a:gd name="connsiteX3" fmla="*/ 12199249 w 12203968"/>
              <a:gd name="connsiteY3" fmla="*/ 6876088 h 6988319"/>
              <a:gd name="connsiteX4" fmla="*/ 12203968 w 12203968"/>
              <a:gd name="connsiteY4" fmla="*/ 3232041 h 6988319"/>
              <a:gd name="connsiteX5" fmla="*/ 2180203 w 12203968"/>
              <a:gd name="connsiteY5" fmla="*/ 6868634 h 6988319"/>
              <a:gd name="connsiteX6" fmla="*/ 8947 w 12203968"/>
              <a:gd name="connsiteY6" fmla="*/ 6873842 h 6988319"/>
              <a:gd name="connsiteX7" fmla="*/ 530 w 12203968"/>
              <a:gd name="connsiteY7" fmla="*/ 1095 h 698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968" h="6988319">
                <a:moveTo>
                  <a:pt x="530" y="1095"/>
                </a:moveTo>
                <a:lnTo>
                  <a:pt x="5747790" y="0"/>
                </a:lnTo>
                <a:cubicBezTo>
                  <a:pt x="6610798" y="1343248"/>
                  <a:pt x="6783276" y="2768011"/>
                  <a:pt x="7645339" y="4657062"/>
                </a:cubicBezTo>
                <a:cubicBezTo>
                  <a:pt x="8603095" y="7492411"/>
                  <a:pt x="11758823" y="7001950"/>
                  <a:pt x="12199249" y="6876088"/>
                </a:cubicBezTo>
                <a:lnTo>
                  <a:pt x="12203968" y="3232041"/>
                </a:lnTo>
                <a:cubicBezTo>
                  <a:pt x="8813833" y="4454871"/>
                  <a:pt x="5580970" y="5773395"/>
                  <a:pt x="2180203" y="6868634"/>
                </a:cubicBezTo>
                <a:lnTo>
                  <a:pt x="8947" y="6873842"/>
                </a:lnTo>
                <a:cubicBezTo>
                  <a:pt x="12491" y="4570207"/>
                  <a:pt x="-3014" y="2304730"/>
                  <a:pt x="530" y="1095"/>
                </a:cubicBezTo>
                <a:close/>
              </a:path>
            </a:pathLst>
          </a:custGeom>
          <a:solidFill>
            <a:schemeClr val="accent4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4E67E9A-0210-7945-A0B4-A3BAA8595382}"/>
              </a:ext>
            </a:extLst>
          </p:cNvPr>
          <p:cNvSpPr/>
          <p:nvPr userDrawn="1"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EDC75E8-7835-124C-9F84-43C4375C125B}"/>
              </a:ext>
            </a:extLst>
          </p:cNvPr>
          <p:cNvSpPr/>
          <p:nvPr userDrawn="1"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76AA50F-7554-624B-8BAA-77BF4F4EFA89}"/>
              </a:ext>
            </a:extLst>
          </p:cNvPr>
          <p:cNvSpPr/>
          <p:nvPr userDrawn="1"/>
        </p:nvSpPr>
        <p:spPr>
          <a:xfrm>
            <a:off x="-9805788" y="-3365074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14DA-24F4-EE4F-A9A3-59266FB3EB8B}"/>
              </a:ext>
            </a:extLst>
          </p:cNvPr>
          <p:cNvSpPr txBox="1"/>
          <p:nvPr userDrawn="1"/>
        </p:nvSpPr>
        <p:spPr>
          <a:xfrm>
            <a:off x="5014452" y="-6784258"/>
            <a:ext cx="0" cy="0"/>
          </a:xfrm>
          <a:prstGeom prst="rect">
            <a:avLst/>
          </a:prstGeom>
          <a:noFill/>
        </p:spPr>
        <p:txBody>
          <a:bodyPr wrap="none" lIns="0" rtlCol="0" anchor="t" anchorCtr="0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b="0" i="0" dirty="0">
              <a:solidFill>
                <a:srgbClr val="061C31"/>
              </a:solidFill>
              <a:latin typeface="Montserrat" pitchFamily="2" charset="77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9E138B5-70C1-C24F-B7AA-7EE473CD2F5F}"/>
              </a:ext>
            </a:extLst>
          </p:cNvPr>
          <p:cNvSpPr/>
          <p:nvPr/>
        </p:nvSpPr>
        <p:spPr>
          <a:xfrm>
            <a:off x="-9950280" y="-3408690"/>
            <a:ext cx="24942" cy="24942"/>
          </a:xfrm>
          <a:custGeom>
            <a:avLst/>
            <a:gdLst/>
            <a:ahLst/>
            <a:cxnLst/>
            <a:rect l="l" t="t" r="r" b="b"/>
            <a:pathLst>
              <a:path w="24942" h="24942"/>
            </a:pathLst>
          </a:custGeom>
          <a:solidFill>
            <a:srgbClr val="FF7766"/>
          </a:solidFill>
          <a:ln w="93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317C3BC-053F-6246-9A28-0F7FFFBACE09}"/>
              </a:ext>
            </a:extLst>
          </p:cNvPr>
          <p:cNvSpPr/>
          <p:nvPr/>
        </p:nvSpPr>
        <p:spPr>
          <a:xfrm>
            <a:off x="-9950280" y="-3408690"/>
            <a:ext cx="24942" cy="24942"/>
          </a:xfrm>
          <a:custGeom>
            <a:avLst/>
            <a:gdLst/>
            <a:ahLst/>
            <a:cxnLst/>
            <a:rect l="l" t="t" r="r" b="b"/>
            <a:pathLst>
              <a:path w="24942" h="24942"/>
            </a:pathLst>
          </a:custGeom>
          <a:solidFill>
            <a:srgbClr val="FF7766"/>
          </a:solidFill>
          <a:ln w="93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4732B90-7319-7B4B-A491-34A89B11F6A0}"/>
              </a:ext>
            </a:extLst>
          </p:cNvPr>
          <p:cNvSpPr/>
          <p:nvPr/>
        </p:nvSpPr>
        <p:spPr>
          <a:xfrm>
            <a:off x="-9950280" y="-3408690"/>
            <a:ext cx="24942" cy="24942"/>
          </a:xfrm>
          <a:custGeom>
            <a:avLst/>
            <a:gdLst/>
            <a:ahLst/>
            <a:cxnLst/>
            <a:rect l="l" t="t" r="r" b="b"/>
            <a:pathLst>
              <a:path w="24942" h="24942"/>
            </a:pathLst>
          </a:custGeom>
          <a:solidFill>
            <a:srgbClr val="0254FF"/>
          </a:solidFill>
          <a:ln w="93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5920B72-9DEB-ED45-88F5-BEEAEEE9B32C}"/>
              </a:ext>
            </a:extLst>
          </p:cNvPr>
          <p:cNvSpPr/>
          <p:nvPr userDrawn="1"/>
        </p:nvSpPr>
        <p:spPr>
          <a:xfrm>
            <a:off x="11990931" y="3118129"/>
            <a:ext cx="310874" cy="310871"/>
          </a:xfrm>
          <a:custGeom>
            <a:avLst/>
            <a:gdLst>
              <a:gd name="connsiteX0" fmla="*/ 393147 w 393147"/>
              <a:gd name="connsiteY0" fmla="*/ 196572 h 393143"/>
              <a:gd name="connsiteX1" fmla="*/ 196574 w 393147"/>
              <a:gd name="connsiteY1" fmla="*/ 393144 h 393143"/>
              <a:gd name="connsiteX2" fmla="*/ 0 w 393147"/>
              <a:gd name="connsiteY2" fmla="*/ 196572 h 393143"/>
              <a:gd name="connsiteX3" fmla="*/ 196574 w 393147"/>
              <a:gd name="connsiteY3" fmla="*/ 0 h 393143"/>
              <a:gd name="connsiteX4" fmla="*/ 393147 w 393147"/>
              <a:gd name="connsiteY4" fmla="*/ 196572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47" h="393143">
                <a:moveTo>
                  <a:pt x="393147" y="196572"/>
                </a:moveTo>
                <a:cubicBezTo>
                  <a:pt x="393147" y="305135"/>
                  <a:pt x="305139" y="393144"/>
                  <a:pt x="196574" y="393144"/>
                </a:cubicBezTo>
                <a:cubicBezTo>
                  <a:pt x="88008" y="393144"/>
                  <a:pt x="0" y="305135"/>
                  <a:pt x="0" y="196572"/>
                </a:cubicBezTo>
                <a:cubicBezTo>
                  <a:pt x="0" y="88009"/>
                  <a:pt x="88008" y="0"/>
                  <a:pt x="196574" y="0"/>
                </a:cubicBezTo>
                <a:cubicBezTo>
                  <a:pt x="305139" y="0"/>
                  <a:pt x="393147" y="88009"/>
                  <a:pt x="393147" y="196572"/>
                </a:cubicBezTo>
                <a:close/>
              </a:path>
            </a:pathLst>
          </a:custGeom>
          <a:solidFill>
            <a:schemeClr val="accent1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49259D2-C9C9-E049-A53E-D04080A2D466}"/>
              </a:ext>
            </a:extLst>
          </p:cNvPr>
          <p:cNvSpPr/>
          <p:nvPr userDrawn="1"/>
        </p:nvSpPr>
        <p:spPr>
          <a:xfrm>
            <a:off x="5914010" y="782917"/>
            <a:ext cx="9913993" cy="9394411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687D5B3-972A-F543-9E83-1DB39861682E}"/>
              </a:ext>
            </a:extLst>
          </p:cNvPr>
          <p:cNvSpPr/>
          <p:nvPr userDrawn="1"/>
        </p:nvSpPr>
        <p:spPr>
          <a:xfrm>
            <a:off x="8930917" y="5866687"/>
            <a:ext cx="578566" cy="578560"/>
          </a:xfrm>
          <a:custGeom>
            <a:avLst/>
            <a:gdLst>
              <a:gd name="connsiteX0" fmla="*/ 578566 w 578566"/>
              <a:gd name="connsiteY0" fmla="*/ 289280 h 578560"/>
              <a:gd name="connsiteX1" fmla="*/ 289283 w 578566"/>
              <a:gd name="connsiteY1" fmla="*/ 578561 h 578560"/>
              <a:gd name="connsiteX2" fmla="*/ 0 w 578566"/>
              <a:gd name="connsiteY2" fmla="*/ 289280 h 578560"/>
              <a:gd name="connsiteX3" fmla="*/ 289283 w 578566"/>
              <a:gd name="connsiteY3" fmla="*/ 0 h 578560"/>
              <a:gd name="connsiteX4" fmla="*/ 578566 w 578566"/>
              <a:gd name="connsiteY4" fmla="*/ 28928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566" h="578560">
                <a:moveTo>
                  <a:pt x="578566" y="289280"/>
                </a:moveTo>
                <a:cubicBezTo>
                  <a:pt x="578566" y="449045"/>
                  <a:pt x="449049" y="578561"/>
                  <a:pt x="289283" y="578561"/>
                </a:cubicBezTo>
                <a:cubicBezTo>
                  <a:pt x="129516" y="578561"/>
                  <a:pt x="0" y="449046"/>
                  <a:pt x="0" y="289280"/>
                </a:cubicBezTo>
                <a:cubicBezTo>
                  <a:pt x="0" y="129515"/>
                  <a:pt x="129517" y="0"/>
                  <a:pt x="289283" y="0"/>
                </a:cubicBezTo>
                <a:cubicBezTo>
                  <a:pt x="449051" y="0"/>
                  <a:pt x="578566" y="129514"/>
                  <a:pt x="578566" y="289280"/>
                </a:cubicBezTo>
                <a:close/>
              </a:path>
            </a:pathLst>
          </a:custGeom>
          <a:solidFill>
            <a:schemeClr val="accent2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F726D5E-5034-074B-A841-B18620874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031" y="5036602"/>
            <a:ext cx="1445506" cy="13489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50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  <a:p>
            <a:pPr lvl="0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B9CE18-6C25-D242-A4A1-59EF5B811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" y="1938366"/>
            <a:ext cx="5300491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1661B8-DF1C-C84C-BD1C-E1659BA38C1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5509" y="4206484"/>
            <a:ext cx="572422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224296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Oran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50">
            <a:extLst>
              <a:ext uri="{FF2B5EF4-FFF2-40B4-BE49-F238E27FC236}">
                <a16:creationId xmlns:a16="http://schemas.microsoft.com/office/drawing/2014/main" id="{FDF72062-8C6F-6848-A47D-C9A7E915EE2E}"/>
              </a:ext>
            </a:extLst>
          </p:cNvPr>
          <p:cNvSpPr/>
          <p:nvPr userDrawn="1"/>
        </p:nvSpPr>
        <p:spPr>
          <a:xfrm>
            <a:off x="-11161" y="-1"/>
            <a:ext cx="12203968" cy="6977689"/>
          </a:xfrm>
          <a:custGeom>
            <a:avLst/>
            <a:gdLst>
              <a:gd name="connsiteX0" fmla="*/ 0 w 7746181"/>
              <a:gd name="connsiteY0" fmla="*/ 0 h 4869454"/>
              <a:gd name="connsiteX1" fmla="*/ 7746181 w 7746181"/>
              <a:gd name="connsiteY1" fmla="*/ 0 h 4869454"/>
              <a:gd name="connsiteX2" fmla="*/ 7746181 w 7746181"/>
              <a:gd name="connsiteY2" fmla="*/ 4869454 h 4869454"/>
              <a:gd name="connsiteX3" fmla="*/ 0 w 7746181"/>
              <a:gd name="connsiteY3" fmla="*/ 4869454 h 4869454"/>
              <a:gd name="connsiteX4" fmla="*/ 0 w 7746181"/>
              <a:gd name="connsiteY4" fmla="*/ 0 h 4869454"/>
              <a:gd name="connsiteX0" fmla="*/ 0 w 7761767"/>
              <a:gd name="connsiteY0" fmla="*/ 0 h 4869454"/>
              <a:gd name="connsiteX1" fmla="*/ 7746181 w 7761767"/>
              <a:gd name="connsiteY1" fmla="*/ 0 h 4869454"/>
              <a:gd name="connsiteX2" fmla="*/ 7761767 w 7761767"/>
              <a:gd name="connsiteY2" fmla="*/ 3530009 h 4869454"/>
              <a:gd name="connsiteX3" fmla="*/ 7746181 w 7761767"/>
              <a:gd name="connsiteY3" fmla="*/ 4869454 h 4869454"/>
              <a:gd name="connsiteX4" fmla="*/ 0 w 7761767"/>
              <a:gd name="connsiteY4" fmla="*/ 4869454 h 4869454"/>
              <a:gd name="connsiteX5" fmla="*/ 0 w 7761767"/>
              <a:gd name="connsiteY5" fmla="*/ 0 h 4869454"/>
              <a:gd name="connsiteX0" fmla="*/ 0 w 7746183"/>
              <a:gd name="connsiteY0" fmla="*/ 0 h 8793126"/>
              <a:gd name="connsiteX1" fmla="*/ 7746181 w 7746183"/>
              <a:gd name="connsiteY1" fmla="*/ 0 h 8793126"/>
              <a:gd name="connsiteX2" fmla="*/ 829339 w 7746183"/>
              <a:gd name="connsiteY2" fmla="*/ 8793126 h 8793126"/>
              <a:gd name="connsiteX3" fmla="*/ 7746181 w 7746183"/>
              <a:gd name="connsiteY3" fmla="*/ 4869454 h 8793126"/>
              <a:gd name="connsiteX4" fmla="*/ 0 w 7746183"/>
              <a:gd name="connsiteY4" fmla="*/ 4869454 h 8793126"/>
              <a:gd name="connsiteX5" fmla="*/ 0 w 7746183"/>
              <a:gd name="connsiteY5" fmla="*/ 0 h 8793126"/>
              <a:gd name="connsiteX0" fmla="*/ 0 w 12222488"/>
              <a:gd name="connsiteY0" fmla="*/ 0 h 8793126"/>
              <a:gd name="connsiteX1" fmla="*/ 7746181 w 12222488"/>
              <a:gd name="connsiteY1" fmla="*/ 0 h 8793126"/>
              <a:gd name="connsiteX2" fmla="*/ 829339 w 12222488"/>
              <a:gd name="connsiteY2" fmla="*/ 8793126 h 8793126"/>
              <a:gd name="connsiteX3" fmla="*/ 12222488 w 12222488"/>
              <a:gd name="connsiteY3" fmla="*/ 3221407 h 8793126"/>
              <a:gd name="connsiteX4" fmla="*/ 0 w 12222488"/>
              <a:gd name="connsiteY4" fmla="*/ 4869454 h 8793126"/>
              <a:gd name="connsiteX5" fmla="*/ 0 w 12222488"/>
              <a:gd name="connsiteY5" fmla="*/ 0 h 8793126"/>
              <a:gd name="connsiteX0" fmla="*/ 0 w 12222488"/>
              <a:gd name="connsiteY0" fmla="*/ 0 h 6868633"/>
              <a:gd name="connsiteX1" fmla="*/ 7746181 w 12222488"/>
              <a:gd name="connsiteY1" fmla="*/ 0 h 6868633"/>
              <a:gd name="connsiteX2" fmla="*/ 12195544 w 12222488"/>
              <a:gd name="connsiteY2" fmla="*/ 6868633 h 6868633"/>
              <a:gd name="connsiteX3" fmla="*/ 12222488 w 12222488"/>
              <a:gd name="connsiteY3" fmla="*/ 3221407 h 6868633"/>
              <a:gd name="connsiteX4" fmla="*/ 0 w 12222488"/>
              <a:gd name="connsiteY4" fmla="*/ 4869454 h 6868633"/>
              <a:gd name="connsiteX5" fmla="*/ 0 w 12222488"/>
              <a:gd name="connsiteY5" fmla="*/ 0 h 6868633"/>
              <a:gd name="connsiteX0" fmla="*/ 10633 w 12233121"/>
              <a:gd name="connsiteY0" fmla="*/ 0 h 6910905"/>
              <a:gd name="connsiteX1" fmla="*/ 7756814 w 12233121"/>
              <a:gd name="connsiteY1" fmla="*/ 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620209 w 12233121"/>
              <a:gd name="connsiteY1" fmla="*/ 170120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5811056 w 12233121"/>
              <a:gd name="connsiteY1" fmla="*/ 10632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0 h 6910905"/>
              <a:gd name="connsiteX1" fmla="*/ 4311865 w 12233121"/>
              <a:gd name="connsiteY1" fmla="*/ 765544 h 6910905"/>
              <a:gd name="connsiteX2" fmla="*/ 12206177 w 12233121"/>
              <a:gd name="connsiteY2" fmla="*/ 6868633 h 6910905"/>
              <a:gd name="connsiteX3" fmla="*/ 12233121 w 12233121"/>
              <a:gd name="connsiteY3" fmla="*/ 3221407 h 6910905"/>
              <a:gd name="connsiteX4" fmla="*/ 0 w 12233121"/>
              <a:gd name="connsiteY4" fmla="*/ 6910905 h 6910905"/>
              <a:gd name="connsiteX5" fmla="*/ 10633 w 12233121"/>
              <a:gd name="connsiteY5" fmla="*/ 0 h 6910905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12206177 w 12233121"/>
              <a:gd name="connsiteY2" fmla="*/ 6868634 h 6910906"/>
              <a:gd name="connsiteX3" fmla="*/ 12233121 w 12233121"/>
              <a:gd name="connsiteY3" fmla="*/ 3221408 h 6910906"/>
              <a:gd name="connsiteX4" fmla="*/ 0 w 12233121"/>
              <a:gd name="connsiteY4" fmla="*/ 6910906 h 6910906"/>
              <a:gd name="connsiteX5" fmla="*/ 10633 w 12233121"/>
              <a:gd name="connsiteY5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6910906"/>
              <a:gd name="connsiteX1" fmla="*/ 5757893 w 12233121"/>
              <a:gd name="connsiteY1" fmla="*/ 0 h 6910906"/>
              <a:gd name="connsiteX2" fmla="*/ 7751135 w 12233121"/>
              <a:gd name="connsiteY2" fmla="*/ 4880346 h 6910906"/>
              <a:gd name="connsiteX3" fmla="*/ 12206177 w 12233121"/>
              <a:gd name="connsiteY3" fmla="*/ 6868634 h 6910906"/>
              <a:gd name="connsiteX4" fmla="*/ 12233121 w 12233121"/>
              <a:gd name="connsiteY4" fmla="*/ 3221408 h 6910906"/>
              <a:gd name="connsiteX5" fmla="*/ 0 w 12233121"/>
              <a:gd name="connsiteY5" fmla="*/ 6910906 h 6910906"/>
              <a:gd name="connsiteX6" fmla="*/ 10633 w 12233121"/>
              <a:gd name="connsiteY6" fmla="*/ 1 h 6910906"/>
              <a:gd name="connsiteX0" fmla="*/ 10633 w 12233121"/>
              <a:gd name="connsiteY0" fmla="*/ 1 h 7042543"/>
              <a:gd name="connsiteX1" fmla="*/ 5757893 w 12233121"/>
              <a:gd name="connsiteY1" fmla="*/ 0 h 7042543"/>
              <a:gd name="connsiteX2" fmla="*/ 7751135 w 12233121"/>
              <a:gd name="connsiteY2" fmla="*/ 4880346 h 7042543"/>
              <a:gd name="connsiteX3" fmla="*/ 12206177 w 12233121"/>
              <a:gd name="connsiteY3" fmla="*/ 6868634 h 7042543"/>
              <a:gd name="connsiteX4" fmla="*/ 12233121 w 12233121"/>
              <a:gd name="connsiteY4" fmla="*/ 3221408 h 7042543"/>
              <a:gd name="connsiteX5" fmla="*/ 0 w 12233121"/>
              <a:gd name="connsiteY5" fmla="*/ 6910906 h 7042543"/>
              <a:gd name="connsiteX6" fmla="*/ 10633 w 12233121"/>
              <a:gd name="connsiteY6" fmla="*/ 1 h 7042543"/>
              <a:gd name="connsiteX0" fmla="*/ 10633 w 12233121"/>
              <a:gd name="connsiteY0" fmla="*/ 1 h 6980147"/>
              <a:gd name="connsiteX1" fmla="*/ 575789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1 h 6980147"/>
              <a:gd name="connsiteX1" fmla="*/ 4886023 w 12233121"/>
              <a:gd name="connsiteY1" fmla="*/ 0 h 6980147"/>
              <a:gd name="connsiteX2" fmla="*/ 7655442 w 12233121"/>
              <a:gd name="connsiteY2" fmla="*/ 4646429 h 6980147"/>
              <a:gd name="connsiteX3" fmla="*/ 12206177 w 12233121"/>
              <a:gd name="connsiteY3" fmla="*/ 6868634 h 6980147"/>
              <a:gd name="connsiteX4" fmla="*/ 12233121 w 12233121"/>
              <a:gd name="connsiteY4" fmla="*/ 3221408 h 6980147"/>
              <a:gd name="connsiteX5" fmla="*/ 0 w 12233121"/>
              <a:gd name="connsiteY5" fmla="*/ 6910906 h 6980147"/>
              <a:gd name="connsiteX6" fmla="*/ 10633 w 12233121"/>
              <a:gd name="connsiteY6" fmla="*/ 1 h 6980147"/>
              <a:gd name="connsiteX0" fmla="*/ 10633 w 12233121"/>
              <a:gd name="connsiteY0" fmla="*/ 797443 h 7777589"/>
              <a:gd name="connsiteX1" fmla="*/ 4726535 w 12233121"/>
              <a:gd name="connsiteY1" fmla="*/ 0 h 7777589"/>
              <a:gd name="connsiteX2" fmla="*/ 7655442 w 12233121"/>
              <a:gd name="connsiteY2" fmla="*/ 5443871 h 7777589"/>
              <a:gd name="connsiteX3" fmla="*/ 12206177 w 12233121"/>
              <a:gd name="connsiteY3" fmla="*/ 7666076 h 7777589"/>
              <a:gd name="connsiteX4" fmla="*/ 12233121 w 12233121"/>
              <a:gd name="connsiteY4" fmla="*/ 4018850 h 7777589"/>
              <a:gd name="connsiteX5" fmla="*/ 0 w 12233121"/>
              <a:gd name="connsiteY5" fmla="*/ 7708348 h 7777589"/>
              <a:gd name="connsiteX6" fmla="*/ 10633 w 12233121"/>
              <a:gd name="connsiteY6" fmla="*/ 797443 h 7777589"/>
              <a:gd name="connsiteX0" fmla="*/ 10633 w 12233121"/>
              <a:gd name="connsiteY0" fmla="*/ 42531 h 7022677"/>
              <a:gd name="connsiteX1" fmla="*/ 4822228 w 12233121"/>
              <a:gd name="connsiteY1" fmla="*/ 0 h 7022677"/>
              <a:gd name="connsiteX2" fmla="*/ 7655442 w 12233121"/>
              <a:gd name="connsiteY2" fmla="*/ 4688959 h 7022677"/>
              <a:gd name="connsiteX3" fmla="*/ 12206177 w 12233121"/>
              <a:gd name="connsiteY3" fmla="*/ 6911164 h 7022677"/>
              <a:gd name="connsiteX4" fmla="*/ 12233121 w 12233121"/>
              <a:gd name="connsiteY4" fmla="*/ 3263938 h 7022677"/>
              <a:gd name="connsiteX5" fmla="*/ 0 w 12233121"/>
              <a:gd name="connsiteY5" fmla="*/ 6953436 h 7022677"/>
              <a:gd name="connsiteX6" fmla="*/ 10633 w 12233121"/>
              <a:gd name="connsiteY6" fmla="*/ 42531 h 7022677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0 w 12233121"/>
              <a:gd name="connsiteY5" fmla="*/ 6921539 h 6990780"/>
              <a:gd name="connsiteX6" fmla="*/ 10633 w 12233121"/>
              <a:gd name="connsiteY6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3657600 w 12233121"/>
              <a:gd name="connsiteY5" fmla="*/ 5816011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062716 w 12233121"/>
              <a:gd name="connsiteY5" fmla="*/ 6900532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634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634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921539 h 6990780"/>
              <a:gd name="connsiteX7" fmla="*/ 10633 w 12233121"/>
              <a:gd name="connsiteY7" fmla="*/ 1095 h 6990780"/>
              <a:gd name="connsiteX0" fmla="*/ 10633 w 12233121"/>
              <a:gd name="connsiteY0" fmla="*/ 1095 h 6990780"/>
              <a:gd name="connsiteX1" fmla="*/ 5757893 w 12233121"/>
              <a:gd name="connsiteY1" fmla="*/ 0 h 6990780"/>
              <a:gd name="connsiteX2" fmla="*/ 7655442 w 12233121"/>
              <a:gd name="connsiteY2" fmla="*/ 4657062 h 6990780"/>
              <a:gd name="connsiteX3" fmla="*/ 12206177 w 12233121"/>
              <a:gd name="connsiteY3" fmla="*/ 6879267 h 6990780"/>
              <a:gd name="connsiteX4" fmla="*/ 12233121 w 12233121"/>
              <a:gd name="connsiteY4" fmla="*/ 3232041 h 6990780"/>
              <a:gd name="connsiteX5" fmla="*/ 2190306 w 12233121"/>
              <a:gd name="connsiteY5" fmla="*/ 6868634 h 6990780"/>
              <a:gd name="connsiteX6" fmla="*/ 0 w 12233121"/>
              <a:gd name="connsiteY6" fmla="*/ 6867482 h 6990780"/>
              <a:gd name="connsiteX7" fmla="*/ 10633 w 12233121"/>
              <a:gd name="connsiteY7" fmla="*/ 1095 h 6990780"/>
              <a:gd name="connsiteX0" fmla="*/ 126 w 12222614"/>
              <a:gd name="connsiteY0" fmla="*/ 1095 h 6990780"/>
              <a:gd name="connsiteX1" fmla="*/ 5747386 w 12222614"/>
              <a:gd name="connsiteY1" fmla="*/ 0 h 6990780"/>
              <a:gd name="connsiteX2" fmla="*/ 7644935 w 12222614"/>
              <a:gd name="connsiteY2" fmla="*/ 4657062 h 6990780"/>
              <a:gd name="connsiteX3" fmla="*/ 12195670 w 12222614"/>
              <a:gd name="connsiteY3" fmla="*/ 6879267 h 6990780"/>
              <a:gd name="connsiteX4" fmla="*/ 12222614 w 12222614"/>
              <a:gd name="connsiteY4" fmla="*/ 3232041 h 6990780"/>
              <a:gd name="connsiteX5" fmla="*/ 2179799 w 12222614"/>
              <a:gd name="connsiteY5" fmla="*/ 6868634 h 6990780"/>
              <a:gd name="connsiteX6" fmla="*/ 65693 w 12222614"/>
              <a:gd name="connsiteY6" fmla="*/ 6877022 h 6990780"/>
              <a:gd name="connsiteX7" fmla="*/ 126 w 12222614"/>
              <a:gd name="connsiteY7" fmla="*/ 1095 h 6990780"/>
              <a:gd name="connsiteX0" fmla="*/ 530 w 12223018"/>
              <a:gd name="connsiteY0" fmla="*/ 1095 h 6990780"/>
              <a:gd name="connsiteX1" fmla="*/ 5747790 w 12223018"/>
              <a:gd name="connsiteY1" fmla="*/ 0 h 6990780"/>
              <a:gd name="connsiteX2" fmla="*/ 7645339 w 12223018"/>
              <a:gd name="connsiteY2" fmla="*/ 4657062 h 6990780"/>
              <a:gd name="connsiteX3" fmla="*/ 12196074 w 12223018"/>
              <a:gd name="connsiteY3" fmla="*/ 6879267 h 6990780"/>
              <a:gd name="connsiteX4" fmla="*/ 12223018 w 12223018"/>
              <a:gd name="connsiteY4" fmla="*/ 3232041 h 6990780"/>
              <a:gd name="connsiteX5" fmla="*/ 2180203 w 12223018"/>
              <a:gd name="connsiteY5" fmla="*/ 6868634 h 6990780"/>
              <a:gd name="connsiteX6" fmla="*/ 8947 w 12223018"/>
              <a:gd name="connsiteY6" fmla="*/ 6873842 h 6990780"/>
              <a:gd name="connsiteX7" fmla="*/ 530 w 12223018"/>
              <a:gd name="connsiteY7" fmla="*/ 1095 h 6990780"/>
              <a:gd name="connsiteX0" fmla="*/ 530 w 12223018"/>
              <a:gd name="connsiteY0" fmla="*/ 1095 h 6988319"/>
              <a:gd name="connsiteX1" fmla="*/ 5747790 w 12223018"/>
              <a:gd name="connsiteY1" fmla="*/ 0 h 6988319"/>
              <a:gd name="connsiteX2" fmla="*/ 7645339 w 12223018"/>
              <a:gd name="connsiteY2" fmla="*/ 4657062 h 6988319"/>
              <a:gd name="connsiteX3" fmla="*/ 12199249 w 12223018"/>
              <a:gd name="connsiteY3" fmla="*/ 6876088 h 6988319"/>
              <a:gd name="connsiteX4" fmla="*/ 12223018 w 12223018"/>
              <a:gd name="connsiteY4" fmla="*/ 3232041 h 6988319"/>
              <a:gd name="connsiteX5" fmla="*/ 2180203 w 12223018"/>
              <a:gd name="connsiteY5" fmla="*/ 6868634 h 6988319"/>
              <a:gd name="connsiteX6" fmla="*/ 8947 w 12223018"/>
              <a:gd name="connsiteY6" fmla="*/ 6873842 h 6988319"/>
              <a:gd name="connsiteX7" fmla="*/ 530 w 12223018"/>
              <a:gd name="connsiteY7" fmla="*/ 1095 h 6988319"/>
              <a:gd name="connsiteX0" fmla="*/ 530 w 12203968"/>
              <a:gd name="connsiteY0" fmla="*/ 1095 h 6988319"/>
              <a:gd name="connsiteX1" fmla="*/ 5747790 w 12203968"/>
              <a:gd name="connsiteY1" fmla="*/ 0 h 6988319"/>
              <a:gd name="connsiteX2" fmla="*/ 7645339 w 12203968"/>
              <a:gd name="connsiteY2" fmla="*/ 4657062 h 6988319"/>
              <a:gd name="connsiteX3" fmla="*/ 12199249 w 12203968"/>
              <a:gd name="connsiteY3" fmla="*/ 6876088 h 6988319"/>
              <a:gd name="connsiteX4" fmla="*/ 12203968 w 12203968"/>
              <a:gd name="connsiteY4" fmla="*/ 3232041 h 6988319"/>
              <a:gd name="connsiteX5" fmla="*/ 2180203 w 12203968"/>
              <a:gd name="connsiteY5" fmla="*/ 6868634 h 6988319"/>
              <a:gd name="connsiteX6" fmla="*/ 8947 w 12203968"/>
              <a:gd name="connsiteY6" fmla="*/ 6873842 h 6988319"/>
              <a:gd name="connsiteX7" fmla="*/ 530 w 12203968"/>
              <a:gd name="connsiteY7" fmla="*/ 1095 h 698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968" h="6988319">
                <a:moveTo>
                  <a:pt x="530" y="1095"/>
                </a:moveTo>
                <a:lnTo>
                  <a:pt x="5747790" y="0"/>
                </a:lnTo>
                <a:cubicBezTo>
                  <a:pt x="6610798" y="1343248"/>
                  <a:pt x="6783276" y="2768011"/>
                  <a:pt x="7645339" y="4657062"/>
                </a:cubicBezTo>
                <a:cubicBezTo>
                  <a:pt x="8603095" y="7492411"/>
                  <a:pt x="11758823" y="7001950"/>
                  <a:pt x="12199249" y="6876088"/>
                </a:cubicBezTo>
                <a:lnTo>
                  <a:pt x="12203968" y="3232041"/>
                </a:lnTo>
                <a:cubicBezTo>
                  <a:pt x="8813833" y="4454871"/>
                  <a:pt x="5580970" y="5773395"/>
                  <a:pt x="2180203" y="6868634"/>
                </a:cubicBezTo>
                <a:lnTo>
                  <a:pt x="8947" y="6873842"/>
                </a:lnTo>
                <a:cubicBezTo>
                  <a:pt x="12491" y="4570207"/>
                  <a:pt x="-3014" y="2304730"/>
                  <a:pt x="530" y="1095"/>
                </a:cubicBezTo>
                <a:close/>
              </a:path>
            </a:pathLst>
          </a:custGeom>
          <a:solidFill>
            <a:schemeClr val="accent6"/>
          </a:solidFill>
          <a:ln w="9525" cap="rnd">
            <a:noFill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EE9-4DCE-F94B-BEC4-225153FC116B}"/>
              </a:ext>
            </a:extLst>
          </p:cNvPr>
          <p:cNvSpPr txBox="1"/>
          <p:nvPr userDrawn="1"/>
        </p:nvSpPr>
        <p:spPr>
          <a:xfrm>
            <a:off x="15611707" y="2029522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rmAutofit fontScale="25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>
              <a:solidFill>
                <a:srgbClr val="152838"/>
              </a:solidFill>
              <a:latin typeface="Montserrat" pitchFamily="2" charset="77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8252D5-EE76-604C-838C-9C71E7E3C352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32C230A-F908-104E-AC81-8C7EB9C482E9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FF7766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240821F-20FB-4C49-8164-3E459725E7E1}"/>
              </a:ext>
            </a:extLst>
          </p:cNvPr>
          <p:cNvSpPr/>
          <p:nvPr userDrawn="1"/>
        </p:nvSpPr>
        <p:spPr>
          <a:xfrm>
            <a:off x="-9868468" y="-3365135"/>
            <a:ext cx="24788" cy="24788"/>
          </a:xfrm>
          <a:custGeom>
            <a:avLst/>
            <a:gdLst/>
            <a:ahLst/>
            <a:cxnLst/>
            <a:rect l="l" t="t" r="r" b="b"/>
            <a:pathLst>
              <a:path w="24788" h="24788"/>
            </a:pathLst>
          </a:custGeom>
          <a:solidFill>
            <a:srgbClr val="0254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4D4D27A-4E86-C241-9C6B-C9CC355889B0}"/>
              </a:ext>
            </a:extLst>
          </p:cNvPr>
          <p:cNvSpPr/>
          <p:nvPr userDrawn="1"/>
        </p:nvSpPr>
        <p:spPr>
          <a:xfrm>
            <a:off x="5914010" y="782917"/>
            <a:ext cx="9913993" cy="9394411"/>
          </a:xfrm>
          <a:custGeom>
            <a:avLst/>
            <a:gdLst>
              <a:gd name="connsiteX0" fmla="*/ 9889145 w 9913993"/>
              <a:gd name="connsiteY0" fmla="*/ 2217944 h 9394411"/>
              <a:gd name="connsiteX1" fmla="*/ 9187132 w 9913993"/>
              <a:gd name="connsiteY1" fmla="*/ 2495077 h 9394411"/>
              <a:gd name="connsiteX2" fmla="*/ 8470988 w 9913993"/>
              <a:gd name="connsiteY2" fmla="*/ 2131928 h 9394411"/>
              <a:gd name="connsiteX3" fmla="*/ 7283859 w 9913993"/>
              <a:gd name="connsiteY3" fmla="*/ 781705 h 9394411"/>
              <a:gd name="connsiteX4" fmla="*/ 6098962 w 9913993"/>
              <a:gd name="connsiteY4" fmla="*/ 871 h 9394411"/>
              <a:gd name="connsiteX5" fmla="*/ 5009749 w 9913993"/>
              <a:gd name="connsiteY5" fmla="*/ 632231 h 9394411"/>
              <a:gd name="connsiteX6" fmla="*/ 4183543 w 9913993"/>
              <a:gd name="connsiteY6" fmla="*/ 2182992 h 9394411"/>
              <a:gd name="connsiteX7" fmla="*/ 3636706 w 9913993"/>
              <a:gd name="connsiteY7" fmla="*/ 4049061 h 9394411"/>
              <a:gd name="connsiteX8" fmla="*/ 3156550 w 9913993"/>
              <a:gd name="connsiteY8" fmla="*/ 5984041 h 9394411"/>
              <a:gd name="connsiteX9" fmla="*/ 2541047 w 9913993"/>
              <a:gd name="connsiteY9" fmla="*/ 7786900 h 9394411"/>
              <a:gd name="connsiteX10" fmla="*/ 1582471 w 9913993"/>
              <a:gd name="connsiteY10" fmla="*/ 9124232 h 9394411"/>
              <a:gd name="connsiteX11" fmla="*/ 937966 w 9913993"/>
              <a:gd name="connsiteY11" fmla="*/ 9363689 h 9394411"/>
              <a:gd name="connsiteX12" fmla="*/ 300403 w 9913993"/>
              <a:gd name="connsiteY12" fmla="*/ 9131422 h 9394411"/>
              <a:gd name="connsiteX13" fmla="*/ 29463 w 9913993"/>
              <a:gd name="connsiteY13" fmla="*/ 8823054 h 9394411"/>
              <a:gd name="connsiteX14" fmla="*/ 2691 w 9913993"/>
              <a:gd name="connsiteY14" fmla="*/ 8838671 h 9394411"/>
              <a:gd name="connsiteX15" fmla="*/ 552751 w 9913993"/>
              <a:gd name="connsiteY15" fmla="*/ 9323532 h 9394411"/>
              <a:gd name="connsiteX16" fmla="*/ 1177425 w 9913993"/>
              <a:gd name="connsiteY16" fmla="*/ 9356995 h 9394411"/>
              <a:gd name="connsiteX17" fmla="*/ 2279528 w 9913993"/>
              <a:gd name="connsiteY17" fmla="*/ 8357281 h 9394411"/>
              <a:gd name="connsiteX18" fmla="*/ 2981046 w 9913993"/>
              <a:gd name="connsiteY18" fmla="*/ 6694229 h 9394411"/>
              <a:gd name="connsiteX19" fmla="*/ 3495658 w 9913993"/>
              <a:gd name="connsiteY19" fmla="*/ 4755530 h 9394411"/>
              <a:gd name="connsiteX20" fmla="*/ 4002090 w 9913993"/>
              <a:gd name="connsiteY20" fmla="*/ 2818318 h 9394411"/>
              <a:gd name="connsiteX21" fmla="*/ 4735835 w 9913993"/>
              <a:gd name="connsiteY21" fmla="*/ 1073712 h 9394411"/>
              <a:gd name="connsiteX22" fmla="*/ 5244745 w 9913993"/>
              <a:gd name="connsiteY22" fmla="*/ 421034 h 9394411"/>
              <a:gd name="connsiteX23" fmla="*/ 5821826 w 9913993"/>
              <a:gd name="connsiteY23" fmla="*/ 64825 h 9394411"/>
              <a:gd name="connsiteX24" fmla="*/ 7076130 w 9913993"/>
              <a:gd name="connsiteY24" fmla="*/ 601246 h 9394411"/>
              <a:gd name="connsiteX25" fmla="*/ 8245164 w 9913993"/>
              <a:gd name="connsiteY25" fmla="*/ 1969564 h 9394411"/>
              <a:gd name="connsiteX26" fmla="*/ 9596393 w 9913993"/>
              <a:gd name="connsiteY26" fmla="*/ 2470785 h 9394411"/>
              <a:gd name="connsiteX27" fmla="*/ 9909721 w 9913993"/>
              <a:gd name="connsiteY27" fmla="*/ 2239758 h 9394411"/>
              <a:gd name="connsiteX28" fmla="*/ 9887907 w 9913993"/>
              <a:gd name="connsiteY28" fmla="*/ 2217944 h 93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913993" h="9394411">
                <a:moveTo>
                  <a:pt x="9889145" y="2217944"/>
                </a:moveTo>
                <a:cubicBezTo>
                  <a:pt x="9704223" y="2415012"/>
                  <a:pt x="9461046" y="2533004"/>
                  <a:pt x="9187132" y="2495077"/>
                </a:cubicBezTo>
                <a:cubicBezTo>
                  <a:pt x="8918174" y="2457648"/>
                  <a:pt x="8675990" y="2301728"/>
                  <a:pt x="8470988" y="2131928"/>
                </a:cubicBezTo>
                <a:cubicBezTo>
                  <a:pt x="8007936" y="1747956"/>
                  <a:pt x="7677751" y="1231862"/>
                  <a:pt x="7283859" y="781705"/>
                </a:cubicBezTo>
                <a:cubicBezTo>
                  <a:pt x="6982430" y="434668"/>
                  <a:pt x="6589777" y="22189"/>
                  <a:pt x="6098962" y="871"/>
                </a:cubicBezTo>
                <a:cubicBezTo>
                  <a:pt x="5652767" y="-18711"/>
                  <a:pt x="5275483" y="307751"/>
                  <a:pt x="5009749" y="632231"/>
                </a:cubicBezTo>
                <a:cubicBezTo>
                  <a:pt x="4637920" y="1087842"/>
                  <a:pt x="4385571" y="1633682"/>
                  <a:pt x="4183543" y="2182992"/>
                </a:cubicBezTo>
                <a:cubicBezTo>
                  <a:pt x="3960445" y="2791794"/>
                  <a:pt x="3792874" y="3420180"/>
                  <a:pt x="3636706" y="4049061"/>
                </a:cubicBezTo>
                <a:cubicBezTo>
                  <a:pt x="3476572" y="4693559"/>
                  <a:pt x="3330319" y="5342518"/>
                  <a:pt x="3156550" y="5984041"/>
                </a:cubicBezTo>
                <a:cubicBezTo>
                  <a:pt x="2990714" y="6596314"/>
                  <a:pt x="2803064" y="7207843"/>
                  <a:pt x="2541047" y="7786900"/>
                </a:cubicBezTo>
                <a:cubicBezTo>
                  <a:pt x="2317950" y="8279940"/>
                  <a:pt x="2032880" y="8803222"/>
                  <a:pt x="1582471" y="9124232"/>
                </a:cubicBezTo>
                <a:cubicBezTo>
                  <a:pt x="1394326" y="9258338"/>
                  <a:pt x="1172962" y="9355756"/>
                  <a:pt x="937966" y="9363689"/>
                </a:cubicBezTo>
                <a:cubicBezTo>
                  <a:pt x="704011" y="9367952"/>
                  <a:pt x="476798" y="9285184"/>
                  <a:pt x="300403" y="9131422"/>
                </a:cubicBezTo>
                <a:cubicBezTo>
                  <a:pt x="196464" y="9041464"/>
                  <a:pt x="105316" y="8937701"/>
                  <a:pt x="29463" y="8823054"/>
                </a:cubicBezTo>
                <a:cubicBezTo>
                  <a:pt x="18556" y="8806693"/>
                  <a:pt x="-8464" y="8823054"/>
                  <a:pt x="2691" y="8838671"/>
                </a:cubicBezTo>
                <a:cubicBezTo>
                  <a:pt x="141755" y="9043422"/>
                  <a:pt x="321473" y="9226608"/>
                  <a:pt x="552751" y="9323532"/>
                </a:cubicBezTo>
                <a:cubicBezTo>
                  <a:pt x="751259" y="9404787"/>
                  <a:pt x="971382" y="9416586"/>
                  <a:pt x="1177425" y="9356995"/>
                </a:cubicBezTo>
                <a:cubicBezTo>
                  <a:pt x="1675180" y="9218676"/>
                  <a:pt x="2025940" y="8782401"/>
                  <a:pt x="2279528" y="8357281"/>
                </a:cubicBezTo>
                <a:cubicBezTo>
                  <a:pt x="2588643" y="7839947"/>
                  <a:pt x="2800089" y="7266592"/>
                  <a:pt x="2981046" y="6694229"/>
                </a:cubicBezTo>
                <a:cubicBezTo>
                  <a:pt x="3181835" y="6056176"/>
                  <a:pt x="3338994" y="5405233"/>
                  <a:pt x="3495658" y="4755530"/>
                </a:cubicBezTo>
                <a:cubicBezTo>
                  <a:pt x="3652323" y="4105826"/>
                  <a:pt x="3806509" y="3456619"/>
                  <a:pt x="4002090" y="2818318"/>
                </a:cubicBezTo>
                <a:cubicBezTo>
                  <a:pt x="4187014" y="2215465"/>
                  <a:pt x="4405898" y="1613851"/>
                  <a:pt x="4735835" y="1073712"/>
                </a:cubicBezTo>
                <a:cubicBezTo>
                  <a:pt x="4879609" y="838223"/>
                  <a:pt x="5044701" y="612400"/>
                  <a:pt x="5244745" y="421034"/>
                </a:cubicBezTo>
                <a:cubicBezTo>
                  <a:pt x="5408599" y="264372"/>
                  <a:pt x="5601206" y="127292"/>
                  <a:pt x="5821826" y="64825"/>
                </a:cubicBezTo>
                <a:cubicBezTo>
                  <a:pt x="6317598" y="-74981"/>
                  <a:pt x="6751896" y="265115"/>
                  <a:pt x="7076130" y="601246"/>
                </a:cubicBezTo>
                <a:cubicBezTo>
                  <a:pt x="7493075" y="1033555"/>
                  <a:pt x="7817559" y="1547666"/>
                  <a:pt x="8245164" y="1969564"/>
                </a:cubicBezTo>
                <a:cubicBezTo>
                  <a:pt x="8583279" y="2303216"/>
                  <a:pt x="9098388" y="2688427"/>
                  <a:pt x="9596393" y="2470785"/>
                </a:cubicBezTo>
                <a:cubicBezTo>
                  <a:pt x="9715376" y="2415854"/>
                  <a:pt x="9821969" y="2337250"/>
                  <a:pt x="9909721" y="2239758"/>
                </a:cubicBezTo>
                <a:cubicBezTo>
                  <a:pt x="9923353" y="2225132"/>
                  <a:pt x="9901539" y="2203319"/>
                  <a:pt x="9887907" y="2217944"/>
                </a:cubicBezTo>
                <a:close/>
              </a:path>
            </a:pathLst>
          </a:custGeom>
          <a:solidFill>
            <a:srgbClr val="FFFFFF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DC38D53-9DB7-5D4C-B6C9-7FB0B0F6F85E}"/>
              </a:ext>
            </a:extLst>
          </p:cNvPr>
          <p:cNvSpPr/>
          <p:nvPr userDrawn="1"/>
        </p:nvSpPr>
        <p:spPr>
          <a:xfrm>
            <a:off x="9593960" y="3945751"/>
            <a:ext cx="296592" cy="296589"/>
          </a:xfrm>
          <a:custGeom>
            <a:avLst/>
            <a:gdLst>
              <a:gd name="connsiteX0" fmla="*/ 393147 w 393147"/>
              <a:gd name="connsiteY0" fmla="*/ 196572 h 393143"/>
              <a:gd name="connsiteX1" fmla="*/ 196574 w 393147"/>
              <a:gd name="connsiteY1" fmla="*/ 393144 h 393143"/>
              <a:gd name="connsiteX2" fmla="*/ 0 w 393147"/>
              <a:gd name="connsiteY2" fmla="*/ 196572 h 393143"/>
              <a:gd name="connsiteX3" fmla="*/ 196574 w 393147"/>
              <a:gd name="connsiteY3" fmla="*/ 0 h 393143"/>
              <a:gd name="connsiteX4" fmla="*/ 393147 w 393147"/>
              <a:gd name="connsiteY4" fmla="*/ 196572 h 3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47" h="393143">
                <a:moveTo>
                  <a:pt x="393147" y="196572"/>
                </a:moveTo>
                <a:cubicBezTo>
                  <a:pt x="393147" y="305135"/>
                  <a:pt x="305139" y="393144"/>
                  <a:pt x="196574" y="393144"/>
                </a:cubicBezTo>
                <a:cubicBezTo>
                  <a:pt x="88008" y="393144"/>
                  <a:pt x="0" y="305135"/>
                  <a:pt x="0" y="196572"/>
                </a:cubicBezTo>
                <a:cubicBezTo>
                  <a:pt x="0" y="88009"/>
                  <a:pt x="88008" y="0"/>
                  <a:pt x="196574" y="0"/>
                </a:cubicBezTo>
                <a:cubicBezTo>
                  <a:pt x="305139" y="0"/>
                  <a:pt x="393147" y="88009"/>
                  <a:pt x="393147" y="196572"/>
                </a:cubicBezTo>
                <a:close/>
              </a:path>
            </a:pathLst>
          </a:custGeom>
          <a:solidFill>
            <a:schemeClr val="accent1"/>
          </a:solidFill>
          <a:ln w="9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8F34E03-92C5-AF42-8C10-BC41FC7816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7031" y="5036602"/>
            <a:ext cx="1445506" cy="13489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50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  <a:p>
            <a:pPr lvl="0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0E4AF-AD94-674C-9031-9A3621677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" y="1938366"/>
            <a:ext cx="5300491" cy="2193929"/>
          </a:xfrm>
        </p:spPr>
        <p:txBody>
          <a:bodyPr wrap="square" anchor="t">
            <a:normAutofit/>
          </a:bodyPr>
          <a:lstStyle>
            <a:lvl1pPr>
              <a:defRPr sz="50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 a three line title max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28B104F-9758-9048-82A7-CDA778FFC1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5509" y="4206484"/>
            <a:ext cx="5724225" cy="755929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Support on this subtitle if title is too long </a:t>
            </a:r>
          </a:p>
        </p:txBody>
      </p:sp>
    </p:spTree>
    <p:extLst>
      <p:ext uri="{BB962C8B-B14F-4D97-AF65-F5344CB8AC3E}">
        <p14:creationId xmlns:p14="http://schemas.microsoft.com/office/powerpoint/2010/main" val="413480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B1689-4F69-704B-A62F-F70B4A37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A1755-613C-7546-AD37-9F1F8DA91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CA3BD-BBC1-784A-A55D-399D9A855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6492874"/>
            <a:ext cx="571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CA22EA6-5B88-7A42-8A7C-44BEBC56D8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4188E-311E-451D-0103-A1B17499C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36080"/>
            <a:ext cx="877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i-FI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© Sievo</a:t>
            </a:r>
          </a:p>
        </p:txBody>
      </p:sp>
    </p:spTree>
    <p:extLst>
      <p:ext uri="{BB962C8B-B14F-4D97-AF65-F5344CB8AC3E}">
        <p14:creationId xmlns:p14="http://schemas.microsoft.com/office/powerpoint/2010/main" val="23483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0" r:id="rId2"/>
    <p:sldLayoutId id="2147483660" r:id="rId3"/>
    <p:sldLayoutId id="2147483661" r:id="rId4"/>
    <p:sldLayoutId id="2147483662" r:id="rId5"/>
    <p:sldLayoutId id="2147483667" r:id="rId6"/>
    <p:sldLayoutId id="2147483699" r:id="rId7"/>
    <p:sldLayoutId id="2147483701" r:id="rId8"/>
    <p:sldLayoutId id="2147483713" r:id="rId9"/>
    <p:sldLayoutId id="2147483700" r:id="rId10"/>
    <p:sldLayoutId id="2147483716" r:id="rId11"/>
    <p:sldLayoutId id="2147483717" r:id="rId12"/>
    <p:sldLayoutId id="2147483718" r:id="rId13"/>
    <p:sldLayoutId id="2147483719" r:id="rId14"/>
    <p:sldLayoutId id="2147483721" r:id="rId15"/>
    <p:sldLayoutId id="2147483722" r:id="rId16"/>
    <p:sldLayoutId id="2147483723" r:id="rId17"/>
    <p:sldLayoutId id="2147483708" r:id="rId18"/>
    <p:sldLayoutId id="2147483711" r:id="rId19"/>
    <p:sldLayoutId id="2147483714" r:id="rId20"/>
    <p:sldLayoutId id="2147483715" r:id="rId21"/>
    <p:sldLayoutId id="2147483710" r:id="rId22"/>
    <p:sldLayoutId id="2147483712" r:id="rId23"/>
    <p:sldLayoutId id="2147483678" r:id="rId24"/>
    <p:sldLayoutId id="2147483709" r:id="rId25"/>
    <p:sldLayoutId id="2147483679" r:id="rId26"/>
    <p:sldLayoutId id="2147483652" r:id="rId27"/>
    <p:sldLayoutId id="2147483672" r:id="rId28"/>
    <p:sldLayoutId id="2147483650" r:id="rId29"/>
    <p:sldLayoutId id="2147483706" r:id="rId30"/>
    <p:sldLayoutId id="2147483707" r:id="rId31"/>
    <p:sldLayoutId id="2147483655" r:id="rId32"/>
    <p:sldLayoutId id="2147483674" r:id="rId33"/>
    <p:sldLayoutId id="2147483675" r:id="rId34"/>
    <p:sldLayoutId id="2147483676" r:id="rId35"/>
    <p:sldLayoutId id="2147483677" r:id="rId36"/>
    <p:sldLayoutId id="2147483673" r:id="rId37"/>
    <p:sldLayoutId id="2147483685" r:id="rId38"/>
    <p:sldLayoutId id="2147483705" r:id="rId39"/>
    <p:sldLayoutId id="2147483683" r:id="rId40"/>
    <p:sldLayoutId id="2147483703" r:id="rId41"/>
    <p:sldLayoutId id="2147483704" r:id="rId42"/>
    <p:sldLayoutId id="2147483659" r:id="rId43"/>
    <p:sldLayoutId id="2147483724" r:id="rId44"/>
    <p:sldLayoutId id="2147483725" r:id="rId45"/>
    <p:sldLayoutId id="214748372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1B324B"/>
          </a:solidFill>
          <a:latin typeface="Montserrat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500" kern="1200">
          <a:solidFill>
            <a:srgbClr val="1B324B"/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1B324B"/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1B324B"/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324B"/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324B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A9A07-2F68-EF48-82FC-992BB9939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Saana Kivimaa</a:t>
            </a:r>
          </a:p>
          <a:p>
            <a:r>
              <a:rPr lang="en-US" dirty="0"/>
              <a:t>Senior Product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6A76F-1132-2246-8B8F-5A0198E69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Supplier information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7A36-24D8-B741-A965-B2FC6B244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Aalto software project 2023</a:t>
            </a:r>
          </a:p>
        </p:txBody>
      </p:sp>
    </p:spTree>
    <p:extLst>
      <p:ext uri="{BB962C8B-B14F-4D97-AF65-F5344CB8AC3E}">
        <p14:creationId xmlns:p14="http://schemas.microsoft.com/office/powerpoint/2010/main" val="264188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E78FC-32AB-7970-3E0B-54E1CD28D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77046E-6870-46FD-86D8-EC795C3FE1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How to create an effective logo! - Web Design Hull, TH3 DESIGN - Design &amp;  Marketing Agency Hull / Yorkshire">
            <a:extLst>
              <a:ext uri="{FF2B5EF4-FFF2-40B4-BE49-F238E27FC236}">
                <a16:creationId xmlns:a16="http://schemas.microsoft.com/office/drawing/2014/main" id="{18159C29-5032-4D66-96C8-481006F82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1138"/>
            <a:ext cx="12360537" cy="82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18">
            <a:extLst>
              <a:ext uri="{FF2B5EF4-FFF2-40B4-BE49-F238E27FC236}">
                <a16:creationId xmlns:a16="http://schemas.microsoft.com/office/drawing/2014/main" id="{13221C17-9C56-1143-2B6D-C10E8ED74C57}"/>
              </a:ext>
            </a:extLst>
          </p:cNvPr>
          <p:cNvSpPr txBox="1"/>
          <p:nvPr/>
        </p:nvSpPr>
        <p:spPr>
          <a:xfrm>
            <a:off x="1233578" y="4766973"/>
            <a:ext cx="10356974" cy="1569660"/>
          </a:xfrm>
          <a:prstGeom prst="rect">
            <a:avLst/>
          </a:prstGeom>
          <a:solidFill>
            <a:schemeClr val="bg2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800" b="1" dirty="0">
                <a:solidFill>
                  <a:srgbClr val="0045F7"/>
                </a:solidFill>
                <a:latin typeface="Cera PRO" panose="00000500000000000000" pitchFamily="50" charset="0"/>
              </a:rPr>
              <a:t>Procurment has thousands of suppliers to manage</a:t>
            </a:r>
            <a:endParaRPr lang="en-US" sz="3600" b="1" i="0" u="none" strike="noStrike" kern="1200" cap="none" spc="0" baseline="0" dirty="0">
              <a:solidFill>
                <a:srgbClr val="0045F7"/>
              </a:solidFill>
              <a:uFillTx/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40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St. Charles County residents urged to stay home as MSHP recommends drivers  stay off interstates">
            <a:extLst>
              <a:ext uri="{FF2B5EF4-FFF2-40B4-BE49-F238E27FC236}">
                <a16:creationId xmlns:a16="http://schemas.microsoft.com/office/drawing/2014/main" id="{EE3262C5-B0FF-96CF-3147-2F968E78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0" y="1866900"/>
            <a:ext cx="555413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E78FC-32AB-7970-3E0B-54E1CD28D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77046E-6870-46FD-86D8-EC795C3FE1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24B66-449D-B8A1-CB2C-776C7877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53" y="2505696"/>
            <a:ext cx="5454622" cy="3636414"/>
          </a:xfrm>
          <a:prstGeom prst="rect">
            <a:avLst/>
          </a:prstGeom>
        </p:spPr>
      </p:pic>
      <p:pic>
        <p:nvPicPr>
          <p:cNvPr id="2052" name="Picture 4" descr="Stock Market Outlook: 100-Year-Old Dow Theory Buy Signal Just Flashed">
            <a:extLst>
              <a:ext uri="{FF2B5EF4-FFF2-40B4-BE49-F238E27FC236}">
                <a16:creationId xmlns:a16="http://schemas.microsoft.com/office/drawing/2014/main" id="{0999347F-1BE5-A5D1-4FA3-03539F74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02" y="2295104"/>
            <a:ext cx="5410128" cy="40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18">
            <a:extLst>
              <a:ext uri="{FF2B5EF4-FFF2-40B4-BE49-F238E27FC236}">
                <a16:creationId xmlns:a16="http://schemas.microsoft.com/office/drawing/2014/main" id="{697C057C-C1F8-D6D6-9074-22A6E3CCDB18}"/>
              </a:ext>
            </a:extLst>
          </p:cNvPr>
          <p:cNvSpPr txBox="1"/>
          <p:nvPr/>
        </p:nvSpPr>
        <p:spPr>
          <a:xfrm>
            <a:off x="950962" y="221525"/>
            <a:ext cx="10707893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800" b="1" dirty="0">
                <a:solidFill>
                  <a:srgbClr val="0045F7"/>
                </a:solidFill>
                <a:latin typeface="Cera PRO" panose="00000500000000000000" pitchFamily="50" charset="0"/>
              </a:rPr>
              <a:t>And there is a lot of information to keep track on</a:t>
            </a:r>
            <a:endParaRPr lang="en-US" sz="3600" b="1" i="0" u="none" strike="noStrike" kern="1200" cap="none" spc="0" baseline="0" dirty="0">
              <a:solidFill>
                <a:srgbClr val="0045F7"/>
              </a:solidFill>
              <a:uFillTx/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7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E78FC-32AB-7970-3E0B-54E1CD28D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77046E-6870-46FD-86D8-EC795C3FE155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F79A4-C11A-E15D-A7BA-6B058D903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"/>
          <a:stretch/>
        </p:blipFill>
        <p:spPr>
          <a:xfrm>
            <a:off x="439046" y="346082"/>
            <a:ext cx="11059064" cy="5296885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218">
            <a:extLst>
              <a:ext uri="{FF2B5EF4-FFF2-40B4-BE49-F238E27FC236}">
                <a16:creationId xmlns:a16="http://schemas.microsoft.com/office/drawing/2014/main" id="{240834EA-8317-1EA9-0A38-4E08FA21834A}"/>
              </a:ext>
            </a:extLst>
          </p:cNvPr>
          <p:cNvSpPr txBox="1"/>
          <p:nvPr/>
        </p:nvSpPr>
        <p:spPr>
          <a:xfrm>
            <a:off x="361410" y="4731300"/>
            <a:ext cx="11306174" cy="1754326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5400" b="1" dirty="0">
                <a:solidFill>
                  <a:srgbClr val="0045F7"/>
                </a:solidFill>
                <a:latin typeface="Cera PRO" panose="00000500000000000000" pitchFamily="50" charset="0"/>
              </a:rPr>
              <a:t>Our goal is to identify what is relevant and offer it in a neat package</a:t>
            </a:r>
            <a:endParaRPr lang="en-US" sz="4000" b="1" i="0" u="none" strike="noStrike" kern="1200" cap="none" spc="0" baseline="0" dirty="0">
              <a:solidFill>
                <a:srgbClr val="0045F7"/>
              </a:solidFill>
              <a:uFillTx/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2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C5A3012-86EC-3771-7EFB-84929BDE11F2}"/>
              </a:ext>
            </a:extLst>
          </p:cNvPr>
          <p:cNvSpPr/>
          <p:nvPr/>
        </p:nvSpPr>
        <p:spPr>
          <a:xfrm>
            <a:off x="0" y="1691"/>
            <a:ext cx="5113361" cy="68577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4419"/>
              <a:gd name="f8" fmla="val 14004"/>
              <a:gd name="f9" fmla="+- 0 0 -90"/>
              <a:gd name="f10" fmla="+- 0 0 -180"/>
              <a:gd name="f11" fmla="+- 0 0 -270"/>
              <a:gd name="f12" fmla="+- 0 0 -360"/>
              <a:gd name="f13" fmla="*/ f3 1 21600"/>
              <a:gd name="f14" fmla="*/ f4 1 21600"/>
              <a:gd name="f15" fmla="+- f6 0 f5"/>
              <a:gd name="f16" fmla="*/ f9 f0 1"/>
              <a:gd name="f17" fmla="*/ f10 f0 1"/>
              <a:gd name="f18" fmla="*/ f11 f0 1"/>
              <a:gd name="f19" fmla="*/ f12 f0 1"/>
              <a:gd name="f20" fmla="*/ f15 1 2"/>
              <a:gd name="f21" fmla="*/ f15 1 21600"/>
              <a:gd name="f22" fmla="*/ f16 1 f2"/>
              <a:gd name="f23" fmla="*/ f17 1 f2"/>
              <a:gd name="f24" fmla="*/ f18 1 f2"/>
              <a:gd name="f25" fmla="*/ f19 1 f2"/>
              <a:gd name="f26" fmla="*/ f20 1 f21"/>
              <a:gd name="f27" fmla="*/ 0 1 f21"/>
              <a:gd name="f28" fmla="*/ f6 1 f21"/>
              <a:gd name="f29" fmla="+- f22 0 f1"/>
              <a:gd name="f30" fmla="+- f23 0 f1"/>
              <a:gd name="f31" fmla="+- f24 0 f1"/>
              <a:gd name="f32" fmla="+- f25 0 f1"/>
              <a:gd name="f33" fmla="*/ f27 f13 1"/>
              <a:gd name="f34" fmla="*/ f28 f13 1"/>
              <a:gd name="f35" fmla="*/ f28 f14 1"/>
              <a:gd name="f36" fmla="*/ f27 f14 1"/>
              <a:gd name="f37" fmla="*/ f26 f13 1"/>
              <a:gd name="f38" fmla="*/ f26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7" y="f38"/>
              </a:cxn>
              <a:cxn ang="f30">
                <a:pos x="f37" y="f38"/>
              </a:cxn>
              <a:cxn ang="f31">
                <a:pos x="f37" y="f38"/>
              </a:cxn>
              <a:cxn ang="f32">
                <a:pos x="f37" y="f38"/>
              </a:cxn>
            </a:cxnLst>
            <a:rect l="f33" t="f36" r="f34" b="f35"/>
            <a:pathLst>
              <a:path w="21600" h="21600">
                <a:moveTo>
                  <a:pt x="f6" y="f7"/>
                </a:moveTo>
                <a:lnTo>
                  <a:pt x="f8" y="f7"/>
                </a:lnTo>
                <a:lnTo>
                  <a:pt x="f8" y="f5"/>
                </a:lnTo>
                <a:lnTo>
                  <a:pt x="f5" y="f5"/>
                </a:lnTo>
                <a:lnTo>
                  <a:pt x="f5" y="f6"/>
                </a:lnTo>
                <a:lnTo>
                  <a:pt x="f6" y="f6"/>
                </a:lnTo>
                <a:lnTo>
                  <a:pt x="f6" y="f7"/>
                </a:lnTo>
                <a:close/>
              </a:path>
            </a:pathLst>
          </a:cu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TextBox 218">
            <a:extLst>
              <a:ext uri="{FF2B5EF4-FFF2-40B4-BE49-F238E27FC236}">
                <a16:creationId xmlns:a16="http://schemas.microsoft.com/office/drawing/2014/main" id="{AD94D442-D599-4737-25AD-B305AF6C8387}"/>
              </a:ext>
            </a:extLst>
          </p:cNvPr>
          <p:cNvSpPr txBox="1"/>
          <p:nvPr/>
        </p:nvSpPr>
        <p:spPr>
          <a:xfrm>
            <a:off x="450186" y="574717"/>
            <a:ext cx="2261264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000" b="1" dirty="0">
                <a:solidFill>
                  <a:schemeClr val="bg1"/>
                </a:solidFill>
                <a:latin typeface="Cera PRO" panose="00000500000000000000" pitchFamily="50" charset="0"/>
              </a:rPr>
              <a:t>The challenge</a:t>
            </a:r>
            <a:endParaRPr lang="en-US" sz="4000" b="1" i="0" u="none" strike="noStrike" kern="1200" cap="none" spc="0" baseline="0" dirty="0">
              <a:solidFill>
                <a:schemeClr val="bg1"/>
              </a:solidFill>
              <a:uFillTx/>
              <a:latin typeface="Cera PRO" panose="00000500000000000000" pitchFamily="50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4E3985-F6B0-9E99-A13B-D80E8744AD37}"/>
              </a:ext>
            </a:extLst>
          </p:cNvPr>
          <p:cNvSpPr txBox="1">
            <a:spLocks/>
          </p:cNvSpPr>
          <p:nvPr/>
        </p:nvSpPr>
        <p:spPr>
          <a:xfrm>
            <a:off x="5113360" y="707365"/>
            <a:ext cx="6100979" cy="5296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Explore public data to find information relevant for procurement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Sustainabilty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Supply chain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Market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Process the infomation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Match the data with our central supplier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Create an interface to track/visualise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85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5A10C83-3A89-6AE3-54BA-FCEF27AAFABA}"/>
              </a:ext>
            </a:extLst>
          </p:cNvPr>
          <p:cNvSpPr/>
          <p:nvPr/>
        </p:nvSpPr>
        <p:spPr>
          <a:xfrm>
            <a:off x="0" y="1691"/>
            <a:ext cx="4685861" cy="68577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4419"/>
              <a:gd name="f8" fmla="val 10551"/>
              <a:gd name="f9" fmla="val 7210"/>
              <a:gd name="f10" fmla="val 18400"/>
              <a:gd name="f11" fmla="+- 0 0 -90"/>
              <a:gd name="f12" fmla="+- 0 0 -180"/>
              <a:gd name="f13" fmla="+- 0 0 -270"/>
              <a:gd name="f14" fmla="+- 0 0 -360"/>
              <a:gd name="f15" fmla="*/ f3 1 21600"/>
              <a:gd name="f16" fmla="*/ f4 1 21600"/>
              <a:gd name="f17" fmla="+- f6 0 f5"/>
              <a:gd name="f18" fmla="*/ f11 f0 1"/>
              <a:gd name="f19" fmla="*/ f12 f0 1"/>
              <a:gd name="f20" fmla="*/ f13 f0 1"/>
              <a:gd name="f21" fmla="*/ f14 f0 1"/>
              <a:gd name="f22" fmla="*/ f17 1 2"/>
              <a:gd name="f23" fmla="*/ f17 1 21600"/>
              <a:gd name="f24" fmla="*/ f18 1 f2"/>
              <a:gd name="f25" fmla="*/ f19 1 f2"/>
              <a:gd name="f26" fmla="*/ f20 1 f2"/>
              <a:gd name="f27" fmla="*/ f21 1 f2"/>
              <a:gd name="f28" fmla="*/ f22 1 f23"/>
              <a:gd name="f29" fmla="*/ 0 1 f23"/>
              <a:gd name="f30" fmla="*/ f6 1 f23"/>
              <a:gd name="f31" fmla="+- f24 0 f1"/>
              <a:gd name="f32" fmla="+- f25 0 f1"/>
              <a:gd name="f33" fmla="+- f26 0 f1"/>
              <a:gd name="f34" fmla="+- f27 0 f1"/>
              <a:gd name="f35" fmla="*/ f29 f15 1"/>
              <a:gd name="f36" fmla="*/ f30 f15 1"/>
              <a:gd name="f37" fmla="*/ f30 f16 1"/>
              <a:gd name="f38" fmla="*/ f29 f16 1"/>
              <a:gd name="f39" fmla="*/ f28 f15 1"/>
              <a:gd name="f40" fmla="*/ f28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40"/>
              </a:cxn>
              <a:cxn ang="f32">
                <a:pos x="f39" y="f40"/>
              </a:cxn>
              <a:cxn ang="f33">
                <a:pos x="f39" y="f40"/>
              </a:cxn>
              <a:cxn ang="f34">
                <a:pos x="f39" y="f40"/>
              </a:cxn>
            </a:cxnLst>
            <a:rect l="f35" t="f38" r="f36" b="f37"/>
            <a:pathLst>
              <a:path w="21600" h="21600">
                <a:moveTo>
                  <a:pt x="f6" y="f7"/>
                </a:move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5"/>
                </a:lnTo>
                <a:lnTo>
                  <a:pt x="f5" y="f5"/>
                </a:lnTo>
                <a:lnTo>
                  <a:pt x="f5" y="f6"/>
                </a:lnTo>
                <a:lnTo>
                  <a:pt x="f6" y="f6"/>
                </a:lnTo>
                <a:lnTo>
                  <a:pt x="f6" y="f7"/>
                </a:lnTo>
                <a:close/>
              </a:path>
            </a:pathLst>
          </a:cu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0" name="TextBox 218">
            <a:extLst>
              <a:ext uri="{FF2B5EF4-FFF2-40B4-BE49-F238E27FC236}">
                <a16:creationId xmlns:a16="http://schemas.microsoft.com/office/drawing/2014/main" id="{E4E92B10-8FD0-F89D-3B7E-85AE4F7D4BC1}"/>
              </a:ext>
            </a:extLst>
          </p:cNvPr>
          <p:cNvSpPr txBox="1"/>
          <p:nvPr/>
        </p:nvSpPr>
        <p:spPr>
          <a:xfrm>
            <a:off x="450186" y="574717"/>
            <a:ext cx="4423556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000" b="1" dirty="0">
                <a:solidFill>
                  <a:schemeClr val="bg1"/>
                </a:solidFill>
                <a:latin typeface="Cera PRO" panose="00000500000000000000" pitchFamily="50" charset="0"/>
              </a:rPr>
              <a:t>Why Sievo?</a:t>
            </a:r>
            <a:endParaRPr lang="en-US" sz="4000" b="1" i="0" u="none" strike="noStrike" kern="1200" cap="none" spc="0" baseline="0" dirty="0">
              <a:solidFill>
                <a:schemeClr val="bg1"/>
              </a:solidFill>
              <a:uFillTx/>
              <a:latin typeface="Cera PRO" panose="00000500000000000000" pitchFamily="50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A699D8-0BE8-05FF-D0BF-2CEB244EBF60}"/>
              </a:ext>
            </a:extLst>
          </p:cNvPr>
          <p:cNvSpPr txBox="1">
            <a:spLocks/>
          </p:cNvSpPr>
          <p:nvPr/>
        </p:nvSpPr>
        <p:spPr>
          <a:xfrm>
            <a:off x="5113360" y="707365"/>
            <a:ext cx="6100979" cy="5296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324B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project with thousands of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an impact through the biggest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from top notch 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Summer employment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 location, lunch benefit &amp; pool table!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Unlimited coffee, fruits etc.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c 56">
            <a:extLst>
              <a:ext uri="{FF2B5EF4-FFF2-40B4-BE49-F238E27FC236}">
                <a16:creationId xmlns:a16="http://schemas.microsoft.com/office/drawing/2014/main" id="{895ED7C3-A383-184B-8F27-8EB0A556A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9043"/>
            <a:ext cx="12192000" cy="7400829"/>
          </a:xfrm>
          <a:prstGeom prst="rect">
            <a:avLst/>
          </a:prstGeom>
        </p:spPr>
      </p:pic>
      <p:sp>
        <p:nvSpPr>
          <p:cNvPr id="2" name="TextBox 218">
            <a:extLst>
              <a:ext uri="{FF2B5EF4-FFF2-40B4-BE49-F238E27FC236}">
                <a16:creationId xmlns:a16="http://schemas.microsoft.com/office/drawing/2014/main" id="{E0A366C1-A8D1-EEDD-9C22-4ABD84D00781}"/>
              </a:ext>
            </a:extLst>
          </p:cNvPr>
          <p:cNvSpPr txBox="1"/>
          <p:nvPr/>
        </p:nvSpPr>
        <p:spPr>
          <a:xfrm>
            <a:off x="3799812" y="4784033"/>
            <a:ext cx="4592376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6000" b="1" dirty="0">
                <a:solidFill>
                  <a:schemeClr val="bg1"/>
                </a:solidFill>
                <a:latin typeface="Cera PRO" panose="00000500000000000000" pitchFamily="50" charset="0"/>
              </a:rPr>
              <a:t>THANK YOU!</a:t>
            </a:r>
            <a:endParaRPr lang="en-US" sz="4400" b="1" i="0" u="none" strike="noStrike" kern="1200" cap="none" spc="0" baseline="0" dirty="0">
              <a:solidFill>
                <a:schemeClr val="bg1"/>
              </a:solidFill>
              <a:uFillTx/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2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8">
            <a:extLst>
              <a:ext uri="{FF2B5EF4-FFF2-40B4-BE49-F238E27FC236}">
                <a16:creationId xmlns:a16="http://schemas.microsoft.com/office/drawing/2014/main" id="{72C53896-958F-EDEA-B420-E23F6BEAB53E}"/>
              </a:ext>
            </a:extLst>
          </p:cNvPr>
          <p:cNvSpPr txBox="1"/>
          <p:nvPr/>
        </p:nvSpPr>
        <p:spPr>
          <a:xfrm>
            <a:off x="3930523" y="2877595"/>
            <a:ext cx="4592376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6000" b="1" dirty="0">
                <a:solidFill>
                  <a:srgbClr val="0045F7"/>
                </a:solidFill>
                <a:latin typeface="Cera PRO" panose="00000500000000000000" pitchFamily="50" charset="0"/>
              </a:rPr>
              <a:t>SIEVO?</a:t>
            </a:r>
            <a:endParaRPr lang="en-US" sz="4400" b="1" i="0" u="none" strike="noStrike" kern="1200" cap="none" spc="0" baseline="0" dirty="0">
              <a:solidFill>
                <a:srgbClr val="0045F7"/>
              </a:solidFill>
              <a:uFillTx/>
              <a:latin typeface="Cera PRO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E58030-CE1B-0CE9-60D7-47282F8E4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7382" y="4972050"/>
            <a:ext cx="2714625" cy="1885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F5CDC0-05DB-3C83-7063-8655C8D59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7450" y="1282603"/>
            <a:ext cx="2114550" cy="2219325"/>
          </a:xfrm>
          <a:prstGeom prst="rect">
            <a:avLst/>
          </a:prstGeom>
        </p:spPr>
      </p:pic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03C42290-F5F8-5095-F88D-84AA3F7AA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0" y="2648846"/>
            <a:ext cx="2041190" cy="24385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30A36E-E2D6-ED12-F2FA-79805865B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6298" y="3447472"/>
            <a:ext cx="2924175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03683A-A033-FF5B-DF0D-FE3640473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8250" y="0"/>
            <a:ext cx="2095500" cy="1562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17ADAD6-5B10-E7C0-515A-D7646F80B3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6675"/>
          <a:stretch/>
        </p:blipFill>
        <p:spPr>
          <a:xfrm>
            <a:off x="6172424" y="5629744"/>
            <a:ext cx="1514438" cy="12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EF27DC-0510-9E82-FE89-FF98805A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5870" y="0"/>
            <a:ext cx="2896130" cy="6858000"/>
          </a:xfrm>
          <a:prstGeom prst="rect">
            <a:avLst/>
          </a:prstGeom>
        </p:spPr>
      </p:pic>
      <p:sp>
        <p:nvSpPr>
          <p:cNvPr id="2" name="TextBox 218">
            <a:extLst>
              <a:ext uri="{FF2B5EF4-FFF2-40B4-BE49-F238E27FC236}">
                <a16:creationId xmlns:a16="http://schemas.microsoft.com/office/drawing/2014/main" id="{16CBB315-A19C-3422-88A4-B3C7C2865AE9}"/>
              </a:ext>
            </a:extLst>
          </p:cNvPr>
          <p:cNvSpPr txBox="1"/>
          <p:nvPr/>
        </p:nvSpPr>
        <p:spPr>
          <a:xfrm>
            <a:off x="450185" y="597577"/>
            <a:ext cx="7433952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000" b="1">
                <a:solidFill>
                  <a:srgbClr val="0045F7"/>
                </a:solidFill>
                <a:latin typeface="Montserrat" panose="00000500000000000000" pitchFamily="2" charset="0"/>
              </a:rPr>
              <a:t>Trusted by 150+ </a:t>
            </a:r>
            <a:br>
              <a:rPr lang="fi-FI" sz="4000" b="1">
                <a:solidFill>
                  <a:srgbClr val="0045F7"/>
                </a:solidFill>
                <a:latin typeface="Montserrat" panose="00000500000000000000" pitchFamily="2" charset="0"/>
              </a:rPr>
            </a:br>
            <a:r>
              <a:rPr lang="fi-FI" sz="4000" b="1">
                <a:solidFill>
                  <a:srgbClr val="0045F7"/>
                </a:solidFill>
                <a:latin typeface="Montserrat" panose="00000500000000000000" pitchFamily="2" charset="0"/>
              </a:rPr>
              <a:t>large global customers</a:t>
            </a:r>
            <a:endParaRPr lang="en-US" sz="5500" i="0" u="none" strike="noStrike" kern="1200" cap="none" spc="0" baseline="0">
              <a:solidFill>
                <a:srgbClr val="0045F7"/>
              </a:solidFill>
              <a:uFillTx/>
              <a:latin typeface="Market Pro" panose="02000506040000020004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A45306-BA54-FBEB-7221-ECC919E2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37" y="2711792"/>
            <a:ext cx="8382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2270DD6-8EF0-83BC-47CA-3BDE98D2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38" y="3955004"/>
            <a:ext cx="1290965" cy="45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74A73285-4F33-E849-F150-92214492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31" y="2579594"/>
            <a:ext cx="1229380" cy="6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3126E8-8698-F022-CA05-83D3FB06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74" y="3847899"/>
            <a:ext cx="13811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go&#10;&#10;Description automatically generated">
            <a:extLst>
              <a:ext uri="{FF2B5EF4-FFF2-40B4-BE49-F238E27FC236}">
                <a16:creationId xmlns:a16="http://schemas.microsoft.com/office/drawing/2014/main" id="{974560EB-609C-9B00-64BF-A23A894B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61" y="5359440"/>
            <a:ext cx="12763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5AF5B96-3E47-C02F-93E2-E9707D1B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3" y="5141114"/>
            <a:ext cx="1151349" cy="71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DA5A2565-A26F-7E60-7407-A25182C6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86" y="5358711"/>
            <a:ext cx="11525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F43AB7D-5D1D-79E6-F700-0A98768F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30" y="3910823"/>
            <a:ext cx="6286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F05DDA32-F860-0AC6-F305-66A32095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26" y="5360165"/>
            <a:ext cx="1290966" cy="2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F7AA2967-8E4E-C3BE-22F1-4065BB5A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80" y="2692743"/>
            <a:ext cx="1104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Unilever – Logos Download">
            <a:extLst>
              <a:ext uri="{FF2B5EF4-FFF2-40B4-BE49-F238E27FC236}">
                <a16:creationId xmlns:a16="http://schemas.microsoft.com/office/drawing/2014/main" id="{78576121-C355-82CA-72B8-1BF1E3B4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87" y="2514727"/>
            <a:ext cx="723337" cy="8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E4DA455-06A3-FA23-6923-4F91333E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7" y="4019044"/>
            <a:ext cx="1266825" cy="3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59D28-B53D-122F-87DC-D907B716ECC6}"/>
              </a:ext>
            </a:extLst>
          </p:cNvPr>
          <p:cNvSpPr txBox="1"/>
          <p:nvPr/>
        </p:nvSpPr>
        <p:spPr>
          <a:xfrm>
            <a:off x="9295870" y="4598823"/>
            <a:ext cx="21993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kern="0">
                <a:solidFill>
                  <a:srgbClr val="8EF17D"/>
                </a:solidFill>
                <a:latin typeface="Market Pro" panose="02000506040000020004" pitchFamily="50" charset="0"/>
                <a:sym typeface="Montserrat"/>
              </a:rPr>
              <a:t>350B€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/>
                <a:solidFill>
                  <a:srgbClr val="F7F7F7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Montserrat"/>
                <a:rtl val="0"/>
              </a:rPr>
              <a:t>spend </a:t>
            </a:r>
            <a:br>
              <a:rPr kumimoji="0" lang="en-US" b="0" i="0" u="none" strike="noStrike" kern="1200" cap="none" spc="0" normalizeH="0" baseline="0" noProof="0">
                <a:ln/>
                <a:solidFill>
                  <a:srgbClr val="F7F7F7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Montserrat"/>
                <a:rtl val="0"/>
              </a:rPr>
            </a:br>
            <a:r>
              <a:rPr kumimoji="0" lang="en-US" b="0" i="0" u="none" strike="noStrike" kern="1200" cap="none" spc="0" normalizeH="0" baseline="0" noProof="0">
                <a:ln/>
                <a:solidFill>
                  <a:srgbClr val="F7F7F7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Montserrat"/>
                <a:rtl val="0"/>
              </a:rPr>
              <a:t>managed</a:t>
            </a:r>
            <a:r>
              <a:rPr lang="en-US">
                <a:ln/>
                <a:solidFill>
                  <a:srgbClr val="F7F7F7"/>
                </a:solidFill>
                <a:latin typeface="Montserrat"/>
                <a:sym typeface="Montserrat"/>
                <a:rtl val="0"/>
              </a:rPr>
              <a:t> </a:t>
            </a:r>
            <a:r>
              <a:rPr kumimoji="0" lang="en-US" b="0" i="0" u="none" strike="noStrike" kern="1200" cap="none" spc="0" normalizeH="0" baseline="0" noProof="0">
                <a:ln/>
                <a:solidFill>
                  <a:srgbClr val="F7F7F7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Montserrat"/>
                <a:rtl val="0"/>
              </a:rPr>
              <a:t>yearly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3C8C-FC4D-4E0E-0404-64B714DD0893}"/>
              </a:ext>
            </a:extLst>
          </p:cNvPr>
          <p:cNvSpPr txBox="1"/>
          <p:nvPr/>
        </p:nvSpPr>
        <p:spPr>
          <a:xfrm>
            <a:off x="9460083" y="2866853"/>
            <a:ext cx="20735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kern="0">
                <a:solidFill>
                  <a:srgbClr val="8EF17D"/>
                </a:solidFill>
                <a:latin typeface="Market Pro" panose="02000506040000020004" pitchFamily="50" charset="0"/>
                <a:sym typeface="Montserrat"/>
              </a:rPr>
              <a:t>1230M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sym typeface="Montserrat"/>
              </a:rPr>
              <a:t>lines of data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sym typeface="Montserrat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sym typeface="Montserrat"/>
              </a:rPr>
              <a:t>managed daily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20A7-53AF-313D-8708-A8732AB20ED7}"/>
              </a:ext>
            </a:extLst>
          </p:cNvPr>
          <p:cNvSpPr txBox="1"/>
          <p:nvPr/>
        </p:nvSpPr>
        <p:spPr>
          <a:xfrm>
            <a:off x="9731756" y="1411882"/>
            <a:ext cx="18019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kern="0">
                <a:solidFill>
                  <a:srgbClr val="8EF17D"/>
                </a:solidFill>
                <a:latin typeface="Market Pro" panose="02000506040000020004" pitchFamily="50" charset="0"/>
                <a:sym typeface="Montserrat"/>
              </a:rPr>
              <a:t>19 000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n/>
                <a:solidFill>
                  <a:srgbClr val="F7F7F7"/>
                </a:solidFill>
                <a:latin typeface="Montserrat"/>
                <a:sym typeface="Montserrat"/>
                <a:rtl val="0"/>
              </a:rPr>
              <a:t>g</a:t>
            </a:r>
            <a:r>
              <a:rPr kumimoji="0" lang="en-US" b="0" i="0" u="none" strike="noStrike" kern="1200" cap="none" spc="0" normalizeH="0" baseline="0" noProof="0">
                <a:ln/>
                <a:solidFill>
                  <a:srgbClr val="F7F7F7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Montserrat"/>
                <a:rtl val="0"/>
              </a:rPr>
              <a:t>lobal users</a:t>
            </a:r>
          </a:p>
        </p:txBody>
      </p:sp>
    </p:spTree>
    <p:extLst>
      <p:ext uri="{BB962C8B-B14F-4D97-AF65-F5344CB8AC3E}">
        <p14:creationId xmlns:p14="http://schemas.microsoft.com/office/powerpoint/2010/main" val="115622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B019C56-A93B-DDE8-B5E1-155007640D5E}"/>
              </a:ext>
            </a:extLst>
          </p:cNvPr>
          <p:cNvGrpSpPr/>
          <p:nvPr/>
        </p:nvGrpSpPr>
        <p:grpSpPr>
          <a:xfrm>
            <a:off x="4207761" y="2718367"/>
            <a:ext cx="4114002" cy="3099945"/>
            <a:chOff x="4207761" y="2718367"/>
            <a:chExt cx="4114002" cy="3099945"/>
          </a:xfrm>
        </p:grpSpPr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4BE37EBC-A57C-E13B-5F83-BC494122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6159" y="4428468"/>
              <a:ext cx="2359680" cy="1389844"/>
            </a:xfrm>
            <a:prstGeom prst="rect">
              <a:avLst/>
            </a:prstGeom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1F00D7B-264F-1D97-2D0A-7A00AE1B6D00}"/>
                </a:ext>
              </a:extLst>
            </p:cNvPr>
            <p:cNvGrpSpPr/>
            <p:nvPr/>
          </p:nvGrpSpPr>
          <p:grpSpPr>
            <a:xfrm>
              <a:off x="4207761" y="2718367"/>
              <a:ext cx="4114002" cy="1363169"/>
              <a:chOff x="3970796" y="4859648"/>
              <a:chExt cx="4114002" cy="1363169"/>
            </a:xfrm>
          </p:grpSpPr>
          <p:sp>
            <p:nvSpPr>
              <p:cNvPr id="17" name="TextBox 218">
                <a:extLst>
                  <a:ext uri="{FF2B5EF4-FFF2-40B4-BE49-F238E27FC236}">
                    <a16:creationId xmlns:a16="http://schemas.microsoft.com/office/drawing/2014/main" id="{8F899C22-A3B9-5B82-B24C-820C008BF735}"/>
                  </a:ext>
                </a:extLst>
              </p:cNvPr>
              <p:cNvSpPr txBox="1"/>
              <p:nvPr/>
            </p:nvSpPr>
            <p:spPr>
              <a:xfrm>
                <a:off x="4363241" y="4874243"/>
                <a:ext cx="3721557" cy="134857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defTabSz="914400" rtl="0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>
                    <a:latin typeface="Montserrat" panose="00000500000000000000" pitchFamily="2" charset="0"/>
                  </a:rPr>
                  <a:t>Sievo </a:t>
                </a:r>
                <a:r>
                  <a:rPr lang="en-US" sz="1400" i="0" u="none" strike="noStrike" kern="1200" cap="none" spc="0" baseline="0">
                    <a:uFillTx/>
                    <a:latin typeface="Montserrat" panose="00000500000000000000" pitchFamily="2" charset="0"/>
                  </a:rPr>
                  <a:t>enables </a:t>
                </a:r>
                <a:r>
                  <a:rPr lang="en-US" sz="1400">
                    <a:latin typeface="Montserrat" panose="00000500000000000000" pitchFamily="2" charset="0"/>
                  </a:rPr>
                  <a:t>companies </a:t>
                </a:r>
                <a:r>
                  <a:rPr lang="en-US" sz="1400" i="0" u="none" strike="noStrike" kern="1200" cap="none" spc="0" baseline="0">
                    <a:uFillTx/>
                    <a:latin typeface="Montserrat" panose="00000500000000000000" pitchFamily="2" charset="0"/>
                  </a:rPr>
                  <a:t>to analyze and optimize their procurement data, driving </a:t>
                </a:r>
                <a:r>
                  <a:rPr lang="en-US" sz="1400" b="1" i="0" u="none" strike="noStrike" kern="1200" cap="none" spc="0" baseline="0">
                    <a:uFillTx/>
                    <a:latin typeface="Montserrat" panose="00000500000000000000" pitchFamily="2" charset="0"/>
                  </a:rPr>
                  <a:t>savings &amp; sustainable </a:t>
                </a:r>
                <a:br>
                  <a:rPr lang="en-US" sz="1400" b="1" i="0" u="none" strike="noStrike" kern="1200" cap="none" spc="0" baseline="0">
                    <a:uFillTx/>
                    <a:latin typeface="Montserrat" panose="00000500000000000000" pitchFamily="2" charset="0"/>
                  </a:rPr>
                </a:br>
                <a:r>
                  <a:rPr lang="en-US" sz="1400" b="1" i="0" u="none" strike="noStrike" kern="1200" cap="none" spc="0" baseline="0">
                    <a:uFillTx/>
                    <a:latin typeface="Montserrat" panose="00000500000000000000" pitchFamily="2" charset="0"/>
                  </a:rPr>
                  <a:t>decision-making.</a:t>
                </a: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49D77F32-4E8D-01C4-CCF4-937DE97EF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70796" y="4859648"/>
                <a:ext cx="392445" cy="316136"/>
              </a:xfrm>
              <a:prstGeom prst="rect">
                <a:avLst/>
              </a:prstGeom>
            </p:spPr>
          </p:pic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77A9698-D77B-2B1A-6C7B-2EA1934EE34A}"/>
              </a:ext>
            </a:extLst>
          </p:cNvPr>
          <p:cNvGrpSpPr/>
          <p:nvPr/>
        </p:nvGrpSpPr>
        <p:grpSpPr>
          <a:xfrm>
            <a:off x="4725161" y="604425"/>
            <a:ext cx="2741677" cy="1441563"/>
            <a:chOff x="4725161" y="604425"/>
            <a:chExt cx="2741677" cy="1441563"/>
          </a:xfrm>
        </p:grpSpPr>
        <p:sp>
          <p:nvSpPr>
            <p:cNvPr id="156" name="TextBox 218">
              <a:extLst>
                <a:ext uri="{FF2B5EF4-FFF2-40B4-BE49-F238E27FC236}">
                  <a16:creationId xmlns:a16="http://schemas.microsoft.com/office/drawing/2014/main" id="{0550FF88-2542-2857-A481-0E730BA25C1C}"/>
                </a:ext>
              </a:extLst>
            </p:cNvPr>
            <p:cNvSpPr txBox="1"/>
            <p:nvPr/>
          </p:nvSpPr>
          <p:spPr>
            <a:xfrm>
              <a:off x="4725161" y="604425"/>
              <a:ext cx="2741677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000" b="1" kern="0">
                  <a:solidFill>
                    <a:srgbClr val="0045F7"/>
                  </a:solidFill>
                  <a:latin typeface="Montserrat" panose="00000500000000000000" pitchFamily="2" charset="0"/>
                </a:rPr>
                <a:t>Sievo</a:t>
              </a:r>
              <a:br>
                <a:rPr lang="en-US" sz="4000" b="1" kern="0">
                  <a:solidFill>
                    <a:srgbClr val="0045F7"/>
                  </a:solidFill>
                  <a:latin typeface="Montserrat" panose="00000500000000000000" pitchFamily="2" charset="0"/>
                </a:rPr>
              </a:br>
              <a:r>
                <a:rPr lang="en-US" sz="4000" b="1" kern="0">
                  <a:solidFill>
                    <a:srgbClr val="0045F7"/>
                  </a:solidFill>
                  <a:latin typeface="Montserrat" panose="00000500000000000000" pitchFamily="2" charset="0"/>
                </a:rPr>
                <a:t>in short</a:t>
              </a:r>
            </a:p>
          </p:txBody>
        </p:sp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B2FD7CB6-D993-DBE7-C5E1-27900E5D9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713124">
              <a:off x="5601081" y="1141857"/>
              <a:ext cx="1719198" cy="9041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42881F-E60F-057F-7376-36AE0A15F832}"/>
              </a:ext>
            </a:extLst>
          </p:cNvPr>
          <p:cNvGrpSpPr/>
          <p:nvPr/>
        </p:nvGrpSpPr>
        <p:grpSpPr>
          <a:xfrm>
            <a:off x="572289" y="1211542"/>
            <a:ext cx="11175670" cy="5437796"/>
            <a:chOff x="572289" y="1211542"/>
            <a:chExt cx="11175670" cy="5437796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08CEA15-EF8D-7F24-1771-D9EA829597E8}"/>
                </a:ext>
              </a:extLst>
            </p:cNvPr>
            <p:cNvGrpSpPr/>
            <p:nvPr/>
          </p:nvGrpSpPr>
          <p:grpSpPr>
            <a:xfrm>
              <a:off x="572289" y="3176466"/>
              <a:ext cx="11175670" cy="3472872"/>
              <a:chOff x="572289" y="3176466"/>
              <a:chExt cx="11175670" cy="347287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96E55118-7456-0475-DEE9-E9BC42975FF4}"/>
                  </a:ext>
                </a:extLst>
              </p:cNvPr>
              <p:cNvGrpSpPr/>
              <p:nvPr/>
            </p:nvGrpSpPr>
            <p:grpSpPr>
              <a:xfrm>
                <a:off x="572289" y="3176466"/>
                <a:ext cx="3134122" cy="1069936"/>
                <a:chOff x="100368" y="2424523"/>
                <a:chExt cx="3134122" cy="1069936"/>
              </a:xfrm>
            </p:grpSpPr>
            <p:sp>
              <p:nvSpPr>
                <p:cNvPr id="27" name="TextBox 218">
                  <a:extLst>
                    <a:ext uri="{FF2B5EF4-FFF2-40B4-BE49-F238E27FC236}">
                      <a16:creationId xmlns:a16="http://schemas.microsoft.com/office/drawing/2014/main" id="{6873296A-6993-C904-4144-E23630882B18}"/>
                    </a:ext>
                  </a:extLst>
                </p:cNvPr>
                <p:cNvSpPr txBox="1"/>
                <p:nvPr/>
              </p:nvSpPr>
              <p:spPr>
                <a:xfrm>
                  <a:off x="492813" y="2469050"/>
                  <a:ext cx="2741677" cy="102540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marL="0" marR="0" lvl="0" indent="0" defTabSz="914400" rtl="0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kern="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We’re a SaaS company that specializes in procurement* analytics.</a:t>
                  </a:r>
                </a:p>
              </p:txBody>
            </p:sp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B2AC7A3D-D36E-792A-099C-A6C6E1A4C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68" y="2424523"/>
                  <a:ext cx="392445" cy="316136"/>
                </a:xfrm>
                <a:prstGeom prst="rect">
                  <a:avLst/>
                </a:prstGeom>
              </p:spPr>
            </p:pic>
          </p:grpSp>
          <p:sp>
            <p:nvSpPr>
              <p:cNvPr id="166" name="TextBox 218">
                <a:extLst>
                  <a:ext uri="{FF2B5EF4-FFF2-40B4-BE49-F238E27FC236}">
                    <a16:creationId xmlns:a16="http://schemas.microsoft.com/office/drawing/2014/main" id="{01A28F56-B1D4-4CDC-B1B4-5EB48FC5E9C5}"/>
                  </a:ext>
                </a:extLst>
              </p:cNvPr>
              <p:cNvSpPr txBox="1"/>
              <p:nvPr/>
            </p:nvSpPr>
            <p:spPr>
              <a:xfrm>
                <a:off x="6095999" y="6403117"/>
                <a:ext cx="5651960" cy="24622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000" b="1" kern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*procurement: </a:t>
                </a:r>
                <a:r>
                  <a:rPr lang="en-US" sz="1000" kern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buying goods and services from suppliers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94813CD-D349-36AA-3DE0-9B16C2F8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02376" y="1211542"/>
              <a:ext cx="1685644" cy="171686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6E56EF-318B-DE73-C3E4-930826C89386}"/>
              </a:ext>
            </a:extLst>
          </p:cNvPr>
          <p:cNvGrpSpPr/>
          <p:nvPr/>
        </p:nvGrpSpPr>
        <p:grpSpPr>
          <a:xfrm>
            <a:off x="8475198" y="2612431"/>
            <a:ext cx="3493282" cy="3080855"/>
            <a:chOff x="8475198" y="2612431"/>
            <a:chExt cx="3493282" cy="3080855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6C6E5B4-D717-929E-4B3A-F8026DF262E7}"/>
                </a:ext>
              </a:extLst>
            </p:cNvPr>
            <p:cNvGrpSpPr/>
            <p:nvPr/>
          </p:nvGrpSpPr>
          <p:grpSpPr>
            <a:xfrm>
              <a:off x="8475198" y="4335967"/>
              <a:ext cx="3493282" cy="1357319"/>
              <a:chOff x="8737900" y="3679529"/>
              <a:chExt cx="3493282" cy="1357319"/>
            </a:xfrm>
          </p:grpSpPr>
          <p:sp>
            <p:nvSpPr>
              <p:cNvPr id="20" name="TextBox 218">
                <a:extLst>
                  <a:ext uri="{FF2B5EF4-FFF2-40B4-BE49-F238E27FC236}">
                    <a16:creationId xmlns:a16="http://schemas.microsoft.com/office/drawing/2014/main" id="{22F1110B-9D8B-21FD-251F-F4CF4F876DDD}"/>
                  </a:ext>
                </a:extLst>
              </p:cNvPr>
              <p:cNvSpPr txBox="1"/>
              <p:nvPr/>
            </p:nvSpPr>
            <p:spPr>
              <a:xfrm>
                <a:off x="9130345" y="3688274"/>
                <a:ext cx="3100837" cy="134857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defTabSz="914400" rtl="0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>
                    <a:latin typeface="Montserrat" panose="00000500000000000000" pitchFamily="2" charset="0"/>
                  </a:rPr>
                  <a:t>We build our software product in-house and provide advanced analytics solutions to our customers.</a:t>
                </a:r>
                <a:endParaRPr lang="en-US" sz="1400" i="0" u="none" strike="noStrike" kern="1200" cap="none" spc="0" baseline="0">
                  <a:uFillTx/>
                  <a:latin typeface="Montserrat" panose="00000500000000000000" pitchFamily="2" charset="0"/>
                </a:endParaRPr>
              </a:p>
            </p:txBody>
          </p: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F1316C2-B513-3D3B-29FA-A50773A2E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37900" y="3679529"/>
                <a:ext cx="408503" cy="316136"/>
              </a:xfrm>
              <a:prstGeom prst="rect">
                <a:avLst/>
              </a:prstGeom>
            </p:spPr>
          </p:pic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9E02C3A7-CD6F-5FE6-EF9B-AB5BF4E21B4F}"/>
                </a:ext>
              </a:extLst>
            </p:cNvPr>
            <p:cNvGrpSpPr/>
            <p:nvPr/>
          </p:nvGrpSpPr>
          <p:grpSpPr>
            <a:xfrm>
              <a:off x="9275602" y="2612431"/>
              <a:ext cx="1835933" cy="1589635"/>
              <a:chOff x="6460699" y="1111787"/>
              <a:chExt cx="2583151" cy="2236611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7135439-C56C-5654-F700-16A1B654F59E}"/>
                  </a:ext>
                </a:extLst>
              </p:cNvPr>
              <p:cNvSpPr/>
              <p:nvPr/>
            </p:nvSpPr>
            <p:spPr>
              <a:xfrm>
                <a:off x="7696929" y="1194876"/>
                <a:ext cx="938755" cy="2153522"/>
              </a:xfrm>
              <a:custGeom>
                <a:avLst/>
                <a:gdLst>
                  <a:gd name="connsiteX0" fmla="*/ 235268 w 938755"/>
                  <a:gd name="connsiteY0" fmla="*/ 132405 h 2153522"/>
                  <a:gd name="connsiteX1" fmla="*/ 417195 w 938755"/>
                  <a:gd name="connsiteY1" fmla="*/ 42870 h 2153522"/>
                  <a:gd name="connsiteX2" fmla="*/ 585597 w 938755"/>
                  <a:gd name="connsiteY2" fmla="*/ 115165 h 2153522"/>
                  <a:gd name="connsiteX3" fmla="*/ 720662 w 938755"/>
                  <a:gd name="connsiteY3" fmla="*/ 213272 h 2153522"/>
                  <a:gd name="connsiteX4" fmla="*/ 641318 w 938755"/>
                  <a:gd name="connsiteY4" fmla="*/ 702667 h 2153522"/>
                  <a:gd name="connsiteX5" fmla="*/ 910495 w 938755"/>
                  <a:gd name="connsiteY5" fmla="*/ 595034 h 2153522"/>
                  <a:gd name="connsiteX6" fmla="*/ 748570 w 938755"/>
                  <a:gd name="connsiteY6" fmla="*/ 950793 h 2153522"/>
                  <a:gd name="connsiteX7" fmla="*/ 686943 w 938755"/>
                  <a:gd name="connsiteY7" fmla="*/ 1346176 h 2153522"/>
                  <a:gd name="connsiteX8" fmla="*/ 921353 w 938755"/>
                  <a:gd name="connsiteY8" fmla="*/ 1998543 h 2153522"/>
                  <a:gd name="connsiteX9" fmla="*/ 800767 w 938755"/>
                  <a:gd name="connsiteY9" fmla="*/ 2152467 h 2153522"/>
                  <a:gd name="connsiteX10" fmla="*/ 0 w 938755"/>
                  <a:gd name="connsiteY10" fmla="*/ 1502576 h 2153522"/>
                  <a:gd name="connsiteX11" fmla="*/ 235077 w 938755"/>
                  <a:gd name="connsiteY11" fmla="*/ 132405 h 215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8755" h="2153522">
                    <a:moveTo>
                      <a:pt x="235268" y="132405"/>
                    </a:moveTo>
                    <a:cubicBezTo>
                      <a:pt x="235268" y="132405"/>
                      <a:pt x="260604" y="-27806"/>
                      <a:pt x="417195" y="42870"/>
                    </a:cubicBezTo>
                    <a:cubicBezTo>
                      <a:pt x="417195" y="42870"/>
                      <a:pt x="569405" y="-91337"/>
                      <a:pt x="585597" y="115165"/>
                    </a:cubicBezTo>
                    <a:cubicBezTo>
                      <a:pt x="585597" y="115165"/>
                      <a:pt x="757809" y="13342"/>
                      <a:pt x="720662" y="213272"/>
                    </a:cubicBezTo>
                    <a:cubicBezTo>
                      <a:pt x="683609" y="413202"/>
                      <a:pt x="641318" y="702667"/>
                      <a:pt x="641318" y="702667"/>
                    </a:cubicBezTo>
                    <a:cubicBezTo>
                      <a:pt x="641318" y="702667"/>
                      <a:pt x="809816" y="510167"/>
                      <a:pt x="910495" y="595034"/>
                    </a:cubicBezTo>
                    <a:cubicBezTo>
                      <a:pt x="1011174" y="679807"/>
                      <a:pt x="815626" y="823825"/>
                      <a:pt x="748570" y="950793"/>
                    </a:cubicBezTo>
                    <a:cubicBezTo>
                      <a:pt x="681514" y="1077761"/>
                      <a:pt x="643319" y="1166249"/>
                      <a:pt x="686943" y="1346176"/>
                    </a:cubicBezTo>
                    <a:cubicBezTo>
                      <a:pt x="716471" y="1468096"/>
                      <a:pt x="842867" y="1798328"/>
                      <a:pt x="921353" y="1998543"/>
                    </a:cubicBezTo>
                    <a:cubicBezTo>
                      <a:pt x="952881" y="2079029"/>
                      <a:pt x="886492" y="2163992"/>
                      <a:pt x="800767" y="2152467"/>
                    </a:cubicBezTo>
                    <a:cubicBezTo>
                      <a:pt x="572453" y="2121797"/>
                      <a:pt x="190405" y="1994543"/>
                      <a:pt x="0" y="1502576"/>
                    </a:cubicBezTo>
                    <a:lnTo>
                      <a:pt x="235077" y="132405"/>
                    </a:lnTo>
                    <a:close/>
                  </a:path>
                </a:pathLst>
              </a:custGeom>
              <a:solidFill>
                <a:srgbClr val="F43C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826D333-CF54-79BB-58A6-713CE7253863}"/>
                  </a:ext>
                </a:extLst>
              </p:cNvPr>
              <p:cNvSpPr/>
              <p:nvPr/>
            </p:nvSpPr>
            <p:spPr>
              <a:xfrm>
                <a:off x="6749530" y="1178527"/>
                <a:ext cx="1151274" cy="2081495"/>
              </a:xfrm>
              <a:custGeom>
                <a:avLst/>
                <a:gdLst>
                  <a:gd name="connsiteX0" fmla="*/ 62050 w 1151274"/>
                  <a:gd name="connsiteY0" fmla="*/ 2058898 h 2081495"/>
                  <a:gd name="connsiteX1" fmla="*/ 26236 w 1151274"/>
                  <a:gd name="connsiteY1" fmla="*/ 1906593 h 2081495"/>
                  <a:gd name="connsiteX2" fmla="*/ 297127 w 1151274"/>
                  <a:gd name="connsiteY2" fmla="*/ 1460633 h 2081495"/>
                  <a:gd name="connsiteX3" fmla="*/ 368565 w 1151274"/>
                  <a:gd name="connsiteY3" fmla="*/ 944949 h 2081495"/>
                  <a:gd name="connsiteX4" fmla="*/ 309510 w 1151274"/>
                  <a:gd name="connsiteY4" fmla="*/ 547376 h 2081495"/>
                  <a:gd name="connsiteX5" fmla="*/ 477245 w 1151274"/>
                  <a:gd name="connsiteY5" fmla="*/ 674725 h 2081495"/>
                  <a:gd name="connsiteX6" fmla="*/ 477245 w 1151274"/>
                  <a:gd name="connsiteY6" fmla="*/ 230479 h 2081495"/>
                  <a:gd name="connsiteX7" fmla="*/ 626311 w 1151274"/>
                  <a:gd name="connsiteY7" fmla="*/ 81413 h 2081495"/>
                  <a:gd name="connsiteX8" fmla="*/ 815764 w 1151274"/>
                  <a:gd name="connsiteY8" fmla="*/ 41027 h 2081495"/>
                  <a:gd name="connsiteX9" fmla="*/ 1017694 w 1151274"/>
                  <a:gd name="connsiteY9" fmla="*/ 180854 h 2081495"/>
                  <a:gd name="connsiteX10" fmla="*/ 1145043 w 1151274"/>
                  <a:gd name="connsiteY10" fmla="*/ 491464 h 2081495"/>
                  <a:gd name="connsiteX11" fmla="*/ 871675 w 1151274"/>
                  <a:gd name="connsiteY11" fmla="*/ 1768195 h 2081495"/>
                  <a:gd name="connsiteX12" fmla="*/ 61955 w 1151274"/>
                  <a:gd name="connsiteY12" fmla="*/ 2058993 h 208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1274" h="2081495">
                    <a:moveTo>
                      <a:pt x="62050" y="2058898"/>
                    </a:moveTo>
                    <a:cubicBezTo>
                      <a:pt x="-2148" y="2037753"/>
                      <a:pt x="-20722" y="1955171"/>
                      <a:pt x="26236" y="1906593"/>
                    </a:cubicBezTo>
                    <a:cubicBezTo>
                      <a:pt x="109390" y="1820487"/>
                      <a:pt x="230262" y="1668754"/>
                      <a:pt x="297127" y="1460633"/>
                    </a:cubicBezTo>
                    <a:cubicBezTo>
                      <a:pt x="405808" y="1122019"/>
                      <a:pt x="412094" y="1075442"/>
                      <a:pt x="368565" y="944949"/>
                    </a:cubicBezTo>
                    <a:cubicBezTo>
                      <a:pt x="325036" y="814457"/>
                      <a:pt x="228738" y="615670"/>
                      <a:pt x="309510" y="547376"/>
                    </a:cubicBezTo>
                    <a:cubicBezTo>
                      <a:pt x="390282" y="479082"/>
                      <a:pt x="477245" y="674725"/>
                      <a:pt x="477245" y="674725"/>
                    </a:cubicBezTo>
                    <a:cubicBezTo>
                      <a:pt x="477245" y="674725"/>
                      <a:pt x="495914" y="485273"/>
                      <a:pt x="477245" y="230479"/>
                    </a:cubicBezTo>
                    <a:cubicBezTo>
                      <a:pt x="458576" y="-24220"/>
                      <a:pt x="626311" y="81413"/>
                      <a:pt x="626311" y="81413"/>
                    </a:cubicBezTo>
                    <a:cubicBezTo>
                      <a:pt x="626311" y="81413"/>
                      <a:pt x="682223" y="-70797"/>
                      <a:pt x="815764" y="41027"/>
                    </a:cubicBezTo>
                    <a:cubicBezTo>
                      <a:pt x="974164" y="13023"/>
                      <a:pt x="1008359" y="34836"/>
                      <a:pt x="1017694" y="180854"/>
                    </a:cubicBezTo>
                    <a:cubicBezTo>
                      <a:pt x="1129517" y="208857"/>
                      <a:pt x="1138852" y="215049"/>
                      <a:pt x="1145043" y="491464"/>
                    </a:cubicBezTo>
                    <a:cubicBezTo>
                      <a:pt x="1151234" y="767975"/>
                      <a:pt x="1200955" y="1454442"/>
                      <a:pt x="871675" y="1768195"/>
                    </a:cubicBezTo>
                    <a:cubicBezTo>
                      <a:pt x="600022" y="2026989"/>
                      <a:pt x="281887" y="2131574"/>
                      <a:pt x="61955" y="2058993"/>
                    </a:cubicBezTo>
                    <a:close/>
                  </a:path>
                </a:pathLst>
              </a:custGeom>
              <a:solidFill>
                <a:srgbClr val="00E0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A7E55F5-8F6F-117F-E642-941A0B56043E}"/>
                  </a:ext>
                </a:extLst>
              </p:cNvPr>
              <p:cNvSpPr/>
              <p:nvPr/>
            </p:nvSpPr>
            <p:spPr>
              <a:xfrm>
                <a:off x="7184901" y="1828296"/>
                <a:ext cx="67582" cy="300799"/>
              </a:xfrm>
              <a:custGeom>
                <a:avLst/>
                <a:gdLst>
                  <a:gd name="connsiteX0" fmla="*/ 9394 w 67582"/>
                  <a:gd name="connsiteY0" fmla="*/ 28003 h 300799"/>
                  <a:gd name="connsiteX1" fmla="*/ 440 w 67582"/>
                  <a:gd name="connsiteY1" fmla="*/ 265557 h 300799"/>
                  <a:gd name="connsiteX2" fmla="*/ 19966 w 67582"/>
                  <a:gd name="connsiteY2" fmla="*/ 299942 h 300799"/>
                  <a:gd name="connsiteX3" fmla="*/ 54352 w 67582"/>
                  <a:gd name="connsiteY3" fmla="*/ 280416 h 300799"/>
                  <a:gd name="connsiteX4" fmla="*/ 65305 w 67582"/>
                  <a:gd name="connsiteY4" fmla="*/ 28003 h 300799"/>
                  <a:gd name="connsiteX5" fmla="*/ 37302 w 67582"/>
                  <a:gd name="connsiteY5" fmla="*/ 0 h 300799"/>
                  <a:gd name="connsiteX6" fmla="*/ 9298 w 67582"/>
                  <a:gd name="connsiteY6" fmla="*/ 28003 h 300799"/>
                  <a:gd name="connsiteX7" fmla="*/ 9298 w 67582"/>
                  <a:gd name="connsiteY7" fmla="*/ 28003 h 30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82" h="300799">
                    <a:moveTo>
                      <a:pt x="9394" y="28003"/>
                    </a:moveTo>
                    <a:cubicBezTo>
                      <a:pt x="14347" y="107156"/>
                      <a:pt x="11775" y="186976"/>
                      <a:pt x="440" y="265557"/>
                    </a:cubicBezTo>
                    <a:cubicBezTo>
                      <a:pt x="-1751" y="280511"/>
                      <a:pt x="4155" y="295561"/>
                      <a:pt x="19966" y="299942"/>
                    </a:cubicBezTo>
                    <a:cubicBezTo>
                      <a:pt x="33111" y="303562"/>
                      <a:pt x="52161" y="295465"/>
                      <a:pt x="54352" y="280416"/>
                    </a:cubicBezTo>
                    <a:cubicBezTo>
                      <a:pt x="66448" y="196691"/>
                      <a:pt x="70639" y="112490"/>
                      <a:pt x="65305" y="28003"/>
                    </a:cubicBezTo>
                    <a:cubicBezTo>
                      <a:pt x="64353" y="12954"/>
                      <a:pt x="53113" y="0"/>
                      <a:pt x="37302" y="0"/>
                    </a:cubicBezTo>
                    <a:cubicBezTo>
                      <a:pt x="22919" y="0"/>
                      <a:pt x="8346" y="12859"/>
                      <a:pt x="9298" y="28003"/>
                    </a:cubicBezTo>
                    <a:lnTo>
                      <a:pt x="9298" y="28003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E772AA0-CEEB-2379-1150-1495A3423F40}"/>
                  </a:ext>
                </a:extLst>
              </p:cNvPr>
              <p:cNvSpPr/>
              <p:nvPr/>
            </p:nvSpPr>
            <p:spPr>
              <a:xfrm>
                <a:off x="7339397" y="1249081"/>
                <a:ext cx="69263" cy="657605"/>
              </a:xfrm>
              <a:custGeom>
                <a:avLst/>
                <a:gdLst>
                  <a:gd name="connsiteX0" fmla="*/ 69211 w 69263"/>
                  <a:gd name="connsiteY0" fmla="*/ 629602 h 657605"/>
                  <a:gd name="connsiteX1" fmla="*/ 61496 w 69263"/>
                  <a:gd name="connsiteY1" fmla="*/ 28004 h 657605"/>
                  <a:gd name="connsiteX2" fmla="*/ 33492 w 69263"/>
                  <a:gd name="connsiteY2" fmla="*/ 0 h 657605"/>
                  <a:gd name="connsiteX3" fmla="*/ 5489 w 69263"/>
                  <a:gd name="connsiteY3" fmla="*/ 28004 h 657605"/>
                  <a:gd name="connsiteX4" fmla="*/ 13204 w 69263"/>
                  <a:gd name="connsiteY4" fmla="*/ 629602 h 657605"/>
                  <a:gd name="connsiteX5" fmla="*/ 41207 w 69263"/>
                  <a:gd name="connsiteY5" fmla="*/ 657606 h 657605"/>
                  <a:gd name="connsiteX6" fmla="*/ 69211 w 69263"/>
                  <a:gd name="connsiteY6" fmla="*/ 629602 h 657605"/>
                  <a:gd name="connsiteX7" fmla="*/ 69211 w 69263"/>
                  <a:gd name="connsiteY7" fmla="*/ 629602 h 657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63" h="657605">
                    <a:moveTo>
                      <a:pt x="69211" y="629602"/>
                    </a:moveTo>
                    <a:cubicBezTo>
                      <a:pt x="54733" y="429482"/>
                      <a:pt x="52066" y="228505"/>
                      <a:pt x="61496" y="28004"/>
                    </a:cubicBezTo>
                    <a:cubicBezTo>
                      <a:pt x="62162" y="12859"/>
                      <a:pt x="48161" y="0"/>
                      <a:pt x="33492" y="0"/>
                    </a:cubicBezTo>
                    <a:cubicBezTo>
                      <a:pt x="17776" y="0"/>
                      <a:pt x="6251" y="12859"/>
                      <a:pt x="5489" y="28004"/>
                    </a:cubicBezTo>
                    <a:cubicBezTo>
                      <a:pt x="-3846" y="228505"/>
                      <a:pt x="-1274" y="429387"/>
                      <a:pt x="13204" y="629602"/>
                    </a:cubicBezTo>
                    <a:cubicBezTo>
                      <a:pt x="14252" y="644652"/>
                      <a:pt x="25301" y="657606"/>
                      <a:pt x="41207" y="657606"/>
                    </a:cubicBezTo>
                    <a:cubicBezTo>
                      <a:pt x="55495" y="657606"/>
                      <a:pt x="70259" y="644747"/>
                      <a:pt x="69211" y="629602"/>
                    </a:cubicBezTo>
                    <a:lnTo>
                      <a:pt x="69211" y="629602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1AF96F-EF7A-0855-7CA5-BC0353956AF8}"/>
                  </a:ext>
                </a:extLst>
              </p:cNvPr>
              <p:cNvSpPr/>
              <p:nvPr/>
            </p:nvSpPr>
            <p:spPr>
              <a:xfrm>
                <a:off x="7501382" y="1219718"/>
                <a:ext cx="103408" cy="683444"/>
              </a:xfrm>
              <a:custGeom>
                <a:avLst/>
                <a:gdLst>
                  <a:gd name="connsiteX0" fmla="*/ 60864 w 103408"/>
                  <a:gd name="connsiteY0" fmla="*/ 655346 h 683444"/>
                  <a:gd name="connsiteX1" fmla="*/ 65626 w 103408"/>
                  <a:gd name="connsiteY1" fmla="*/ 148521 h 683444"/>
                  <a:gd name="connsiteX2" fmla="*/ 95535 w 103408"/>
                  <a:gd name="connsiteY2" fmla="*/ 47651 h 683444"/>
                  <a:gd name="connsiteX3" fmla="*/ 95535 w 103408"/>
                  <a:gd name="connsiteY3" fmla="*/ 8122 h 683444"/>
                  <a:gd name="connsiteX4" fmla="*/ 56006 w 103408"/>
                  <a:gd name="connsiteY4" fmla="*/ 8122 h 683444"/>
                  <a:gd name="connsiteX5" fmla="*/ 4761 w 103408"/>
                  <a:gd name="connsiteY5" fmla="*/ 237008 h 683444"/>
                  <a:gd name="connsiteX6" fmla="*/ 380 w 103408"/>
                  <a:gd name="connsiteY6" fmla="*/ 504184 h 683444"/>
                  <a:gd name="connsiteX7" fmla="*/ 4952 w 103408"/>
                  <a:gd name="connsiteY7" fmla="*/ 655441 h 683444"/>
                  <a:gd name="connsiteX8" fmla="*/ 32955 w 103408"/>
                  <a:gd name="connsiteY8" fmla="*/ 683445 h 683444"/>
                  <a:gd name="connsiteX9" fmla="*/ 60959 w 103408"/>
                  <a:gd name="connsiteY9" fmla="*/ 655441 h 683444"/>
                  <a:gd name="connsiteX10" fmla="*/ 60959 w 103408"/>
                  <a:gd name="connsiteY10" fmla="*/ 655441 h 6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408" h="683444">
                    <a:moveTo>
                      <a:pt x="60864" y="655346"/>
                    </a:moveTo>
                    <a:cubicBezTo>
                      <a:pt x="52958" y="486849"/>
                      <a:pt x="52672" y="316828"/>
                      <a:pt x="65626" y="148521"/>
                    </a:cubicBezTo>
                    <a:cubicBezTo>
                      <a:pt x="68293" y="114231"/>
                      <a:pt x="72960" y="75178"/>
                      <a:pt x="95535" y="47651"/>
                    </a:cubicBezTo>
                    <a:cubicBezTo>
                      <a:pt x="105060" y="35935"/>
                      <a:pt x="106965" y="19552"/>
                      <a:pt x="95535" y="8122"/>
                    </a:cubicBezTo>
                    <a:cubicBezTo>
                      <a:pt x="85629" y="-1784"/>
                      <a:pt x="65626" y="-3593"/>
                      <a:pt x="56006" y="8122"/>
                    </a:cubicBezTo>
                    <a:cubicBezTo>
                      <a:pt x="4380" y="71178"/>
                      <a:pt x="8286" y="159951"/>
                      <a:pt x="4761" y="237008"/>
                    </a:cubicBezTo>
                    <a:cubicBezTo>
                      <a:pt x="666" y="325972"/>
                      <a:pt x="-763" y="415126"/>
                      <a:pt x="380" y="504184"/>
                    </a:cubicBezTo>
                    <a:cubicBezTo>
                      <a:pt x="1047" y="554667"/>
                      <a:pt x="2666" y="605054"/>
                      <a:pt x="4952" y="655441"/>
                    </a:cubicBezTo>
                    <a:cubicBezTo>
                      <a:pt x="5619" y="670491"/>
                      <a:pt x="17334" y="683445"/>
                      <a:pt x="32955" y="683445"/>
                    </a:cubicBezTo>
                    <a:cubicBezTo>
                      <a:pt x="47529" y="683445"/>
                      <a:pt x="61626" y="670681"/>
                      <a:pt x="60959" y="655441"/>
                    </a:cubicBezTo>
                    <a:lnTo>
                      <a:pt x="60959" y="655441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9336E68-F01B-7943-FAD2-252E7F3AD489}"/>
                  </a:ext>
                </a:extLst>
              </p:cNvPr>
              <p:cNvSpPr/>
              <p:nvPr/>
            </p:nvSpPr>
            <p:spPr>
              <a:xfrm>
                <a:off x="7644938" y="1355889"/>
                <a:ext cx="136763" cy="585374"/>
              </a:xfrm>
              <a:custGeom>
                <a:avLst/>
                <a:gdLst>
                  <a:gd name="connsiteX0" fmla="*/ 60564 w 136763"/>
                  <a:gd name="connsiteY0" fmla="*/ 557275 h 585374"/>
                  <a:gd name="connsiteX1" fmla="*/ 57897 w 136763"/>
                  <a:gd name="connsiteY1" fmla="*/ 272954 h 585374"/>
                  <a:gd name="connsiteX2" fmla="*/ 65612 w 136763"/>
                  <a:gd name="connsiteY2" fmla="*/ 132175 h 585374"/>
                  <a:gd name="connsiteX3" fmla="*/ 75328 w 136763"/>
                  <a:gd name="connsiteY3" fmla="*/ 77120 h 585374"/>
                  <a:gd name="connsiteX4" fmla="*/ 101522 w 136763"/>
                  <a:gd name="connsiteY4" fmla="*/ 54736 h 585374"/>
                  <a:gd name="connsiteX5" fmla="*/ 135907 w 136763"/>
                  <a:gd name="connsiteY5" fmla="*/ 35210 h 585374"/>
                  <a:gd name="connsiteX6" fmla="*/ 116381 w 136763"/>
                  <a:gd name="connsiteY6" fmla="*/ 825 h 585374"/>
                  <a:gd name="connsiteX7" fmla="*/ 24083 w 136763"/>
                  <a:gd name="connsiteY7" fmla="*/ 55498 h 585374"/>
                  <a:gd name="connsiteX8" fmla="*/ 6938 w 136763"/>
                  <a:gd name="connsiteY8" fmla="*/ 169703 h 585374"/>
                  <a:gd name="connsiteX9" fmla="*/ 176 w 136763"/>
                  <a:gd name="connsiteY9" fmla="*/ 416401 h 585374"/>
                  <a:gd name="connsiteX10" fmla="*/ 4557 w 136763"/>
                  <a:gd name="connsiteY10" fmla="*/ 557371 h 585374"/>
                  <a:gd name="connsiteX11" fmla="*/ 32561 w 136763"/>
                  <a:gd name="connsiteY11" fmla="*/ 585374 h 585374"/>
                  <a:gd name="connsiteX12" fmla="*/ 60564 w 136763"/>
                  <a:gd name="connsiteY12" fmla="*/ 557371 h 585374"/>
                  <a:gd name="connsiteX13" fmla="*/ 60564 w 136763"/>
                  <a:gd name="connsiteY13" fmla="*/ 557371 h 58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763" h="585374">
                    <a:moveTo>
                      <a:pt x="60564" y="557275"/>
                    </a:moveTo>
                    <a:cubicBezTo>
                      <a:pt x="55611" y="462597"/>
                      <a:pt x="54659" y="367728"/>
                      <a:pt x="57897" y="272954"/>
                    </a:cubicBezTo>
                    <a:cubicBezTo>
                      <a:pt x="59516" y="225996"/>
                      <a:pt x="62088" y="179038"/>
                      <a:pt x="65612" y="132175"/>
                    </a:cubicBezTo>
                    <a:cubicBezTo>
                      <a:pt x="67041" y="113887"/>
                      <a:pt x="67613" y="94075"/>
                      <a:pt x="75328" y="77120"/>
                    </a:cubicBezTo>
                    <a:cubicBezTo>
                      <a:pt x="79995" y="66928"/>
                      <a:pt x="92568" y="53593"/>
                      <a:pt x="101522" y="54736"/>
                    </a:cubicBezTo>
                    <a:cubicBezTo>
                      <a:pt x="116476" y="56737"/>
                      <a:pt x="131525" y="51117"/>
                      <a:pt x="135907" y="35210"/>
                    </a:cubicBezTo>
                    <a:cubicBezTo>
                      <a:pt x="139526" y="22161"/>
                      <a:pt x="131430" y="2825"/>
                      <a:pt x="116381" y="825"/>
                    </a:cubicBezTo>
                    <a:cubicBezTo>
                      <a:pt x="75518" y="-4700"/>
                      <a:pt x="40181" y="17970"/>
                      <a:pt x="24083" y="55498"/>
                    </a:cubicBezTo>
                    <a:cubicBezTo>
                      <a:pt x="8939" y="90836"/>
                      <a:pt x="9415" y="131889"/>
                      <a:pt x="6938" y="169703"/>
                    </a:cubicBezTo>
                    <a:cubicBezTo>
                      <a:pt x="1604" y="251809"/>
                      <a:pt x="-682" y="334105"/>
                      <a:pt x="176" y="416401"/>
                    </a:cubicBezTo>
                    <a:cubicBezTo>
                      <a:pt x="652" y="463454"/>
                      <a:pt x="2176" y="510412"/>
                      <a:pt x="4557" y="557371"/>
                    </a:cubicBezTo>
                    <a:cubicBezTo>
                      <a:pt x="5319" y="572420"/>
                      <a:pt x="16844" y="585374"/>
                      <a:pt x="32561" y="585374"/>
                    </a:cubicBezTo>
                    <a:cubicBezTo>
                      <a:pt x="47134" y="585374"/>
                      <a:pt x="61326" y="572611"/>
                      <a:pt x="60564" y="557371"/>
                    </a:cubicBezTo>
                    <a:lnTo>
                      <a:pt x="60564" y="557371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6DC55D9-322A-B846-8F14-49533DD96C3A}"/>
                  </a:ext>
                </a:extLst>
              </p:cNvPr>
              <p:cNvSpPr/>
              <p:nvPr/>
            </p:nvSpPr>
            <p:spPr>
              <a:xfrm>
                <a:off x="7952020" y="1229207"/>
                <a:ext cx="176749" cy="572895"/>
              </a:xfrm>
              <a:custGeom>
                <a:avLst/>
                <a:gdLst>
                  <a:gd name="connsiteX0" fmla="*/ 54376 w 176749"/>
                  <a:gd name="connsiteY0" fmla="*/ 552512 h 572895"/>
                  <a:gd name="connsiteX1" fmla="*/ 175629 w 176749"/>
                  <a:gd name="connsiteY1" fmla="*/ 35400 h 572895"/>
                  <a:gd name="connsiteX2" fmla="*/ 156103 w 176749"/>
                  <a:gd name="connsiteY2" fmla="*/ 1014 h 572895"/>
                  <a:gd name="connsiteX3" fmla="*/ 121718 w 176749"/>
                  <a:gd name="connsiteY3" fmla="*/ 20541 h 572895"/>
                  <a:gd name="connsiteX4" fmla="*/ 464 w 176749"/>
                  <a:gd name="connsiteY4" fmla="*/ 537653 h 572895"/>
                  <a:gd name="connsiteX5" fmla="*/ 19991 w 176749"/>
                  <a:gd name="connsiteY5" fmla="*/ 572038 h 572895"/>
                  <a:gd name="connsiteX6" fmla="*/ 54376 w 176749"/>
                  <a:gd name="connsiteY6" fmla="*/ 552512 h 572895"/>
                  <a:gd name="connsiteX7" fmla="*/ 54376 w 176749"/>
                  <a:gd name="connsiteY7" fmla="*/ 552512 h 57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749" h="572895">
                    <a:moveTo>
                      <a:pt x="54376" y="552512"/>
                    </a:moveTo>
                    <a:cubicBezTo>
                      <a:pt x="81046" y="377252"/>
                      <a:pt x="121622" y="204278"/>
                      <a:pt x="175629" y="35400"/>
                    </a:cubicBezTo>
                    <a:cubicBezTo>
                      <a:pt x="180201" y="21017"/>
                      <a:pt x="170200" y="4920"/>
                      <a:pt x="156103" y="1014"/>
                    </a:cubicBezTo>
                    <a:cubicBezTo>
                      <a:pt x="140958" y="-3177"/>
                      <a:pt x="126290" y="6063"/>
                      <a:pt x="121718" y="20541"/>
                    </a:cubicBezTo>
                    <a:cubicBezTo>
                      <a:pt x="67711" y="189419"/>
                      <a:pt x="27134" y="362393"/>
                      <a:pt x="464" y="537653"/>
                    </a:cubicBezTo>
                    <a:cubicBezTo>
                      <a:pt x="-1821" y="552607"/>
                      <a:pt x="4275" y="567752"/>
                      <a:pt x="19991" y="572038"/>
                    </a:cubicBezTo>
                    <a:cubicBezTo>
                      <a:pt x="33230" y="575658"/>
                      <a:pt x="52090" y="567561"/>
                      <a:pt x="54376" y="552512"/>
                    </a:cubicBezTo>
                    <a:lnTo>
                      <a:pt x="54376" y="552512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1D7DEB0-FFB6-C3C9-0356-2816487750C1}"/>
                  </a:ext>
                </a:extLst>
              </p:cNvPr>
              <p:cNvSpPr/>
              <p:nvPr/>
            </p:nvSpPr>
            <p:spPr>
              <a:xfrm>
                <a:off x="8112594" y="1257986"/>
                <a:ext cx="209620" cy="596741"/>
              </a:xfrm>
              <a:custGeom>
                <a:avLst/>
                <a:gdLst>
                  <a:gd name="connsiteX0" fmla="*/ 55918 w 209620"/>
                  <a:gd name="connsiteY0" fmla="*/ 569643 h 596741"/>
                  <a:gd name="connsiteX1" fmla="*/ 148405 w 209620"/>
                  <a:gd name="connsiteY1" fmla="*/ 152163 h 596741"/>
                  <a:gd name="connsiteX2" fmla="*/ 205555 w 209620"/>
                  <a:gd name="connsiteY2" fmla="*/ 41672 h 596741"/>
                  <a:gd name="connsiteX3" fmla="*/ 157264 w 209620"/>
                  <a:gd name="connsiteY3" fmla="*/ 13479 h 596741"/>
                  <a:gd name="connsiteX4" fmla="*/ 10007 w 209620"/>
                  <a:gd name="connsiteY4" fmla="*/ 439818 h 596741"/>
                  <a:gd name="connsiteX5" fmla="*/ 6 w 209620"/>
                  <a:gd name="connsiteY5" fmla="*/ 569739 h 596741"/>
                  <a:gd name="connsiteX6" fmla="*/ 55918 w 209620"/>
                  <a:gd name="connsiteY6" fmla="*/ 569739 h 596741"/>
                  <a:gd name="connsiteX7" fmla="*/ 55918 w 209620"/>
                  <a:gd name="connsiteY7" fmla="*/ 569739 h 59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620" h="596741">
                    <a:moveTo>
                      <a:pt x="55918" y="569643"/>
                    </a:moveTo>
                    <a:cubicBezTo>
                      <a:pt x="58680" y="426292"/>
                      <a:pt x="89827" y="283036"/>
                      <a:pt x="148405" y="152163"/>
                    </a:cubicBezTo>
                    <a:cubicBezTo>
                      <a:pt x="165360" y="114253"/>
                      <a:pt x="184505" y="77391"/>
                      <a:pt x="205555" y="41672"/>
                    </a:cubicBezTo>
                    <a:cubicBezTo>
                      <a:pt x="223843" y="10621"/>
                      <a:pt x="175552" y="-17573"/>
                      <a:pt x="157264" y="13479"/>
                    </a:cubicBezTo>
                    <a:cubicBezTo>
                      <a:pt x="80207" y="144066"/>
                      <a:pt x="30105" y="289608"/>
                      <a:pt x="10007" y="439818"/>
                    </a:cubicBezTo>
                    <a:cubicBezTo>
                      <a:pt x="4197" y="482966"/>
                      <a:pt x="768" y="526209"/>
                      <a:pt x="6" y="569739"/>
                    </a:cubicBezTo>
                    <a:cubicBezTo>
                      <a:pt x="-661" y="605743"/>
                      <a:pt x="55251" y="605743"/>
                      <a:pt x="55918" y="569739"/>
                    </a:cubicBezTo>
                    <a:lnTo>
                      <a:pt x="55918" y="569739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331FFFC-B1D3-5569-578F-8C00DFD2A9C5}"/>
                  </a:ext>
                </a:extLst>
              </p:cNvPr>
              <p:cNvSpPr/>
              <p:nvPr/>
            </p:nvSpPr>
            <p:spPr>
              <a:xfrm>
                <a:off x="8168372" y="1883895"/>
                <a:ext cx="205829" cy="217511"/>
              </a:xfrm>
              <a:custGeom>
                <a:avLst/>
                <a:gdLst>
                  <a:gd name="connsiteX0" fmla="*/ 47574 w 205829"/>
                  <a:gd name="connsiteY0" fmla="*/ 209292 h 217511"/>
                  <a:gd name="connsiteX1" fmla="*/ 197784 w 205829"/>
                  <a:gd name="connsiteY1" fmla="*/ 47748 h 217511"/>
                  <a:gd name="connsiteX2" fmla="*/ 197784 w 205829"/>
                  <a:gd name="connsiteY2" fmla="*/ 8219 h 217511"/>
                  <a:gd name="connsiteX3" fmla="*/ 158255 w 205829"/>
                  <a:gd name="connsiteY3" fmla="*/ 8219 h 217511"/>
                  <a:gd name="connsiteX4" fmla="*/ 8046 w 205829"/>
                  <a:gd name="connsiteY4" fmla="*/ 169763 h 217511"/>
                  <a:gd name="connsiteX5" fmla="*/ 8046 w 205829"/>
                  <a:gd name="connsiteY5" fmla="*/ 209292 h 217511"/>
                  <a:gd name="connsiteX6" fmla="*/ 47574 w 205829"/>
                  <a:gd name="connsiteY6" fmla="*/ 209292 h 217511"/>
                  <a:gd name="connsiteX7" fmla="*/ 47574 w 205829"/>
                  <a:gd name="connsiteY7" fmla="*/ 209292 h 217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829" h="217511">
                    <a:moveTo>
                      <a:pt x="47574" y="209292"/>
                    </a:moveTo>
                    <a:cubicBezTo>
                      <a:pt x="97676" y="155476"/>
                      <a:pt x="147682" y="101564"/>
                      <a:pt x="197784" y="47748"/>
                    </a:cubicBezTo>
                    <a:cubicBezTo>
                      <a:pt x="207785" y="36985"/>
                      <a:pt x="209214" y="18697"/>
                      <a:pt x="197784" y="8219"/>
                    </a:cubicBezTo>
                    <a:cubicBezTo>
                      <a:pt x="186354" y="-2258"/>
                      <a:pt x="168828" y="-3211"/>
                      <a:pt x="158255" y="8219"/>
                    </a:cubicBezTo>
                    <a:cubicBezTo>
                      <a:pt x="108153" y="62035"/>
                      <a:pt x="58147" y="115947"/>
                      <a:pt x="8046" y="169763"/>
                    </a:cubicBezTo>
                    <a:cubicBezTo>
                      <a:pt x="-1956" y="180526"/>
                      <a:pt x="-3384" y="198814"/>
                      <a:pt x="8046" y="209292"/>
                    </a:cubicBezTo>
                    <a:cubicBezTo>
                      <a:pt x="19476" y="219769"/>
                      <a:pt x="37002" y="220722"/>
                      <a:pt x="47574" y="209292"/>
                    </a:cubicBezTo>
                    <a:lnTo>
                      <a:pt x="47574" y="209292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F95FA81-38B9-37A7-C87B-B08A46D31C4A}"/>
                  </a:ext>
                </a:extLst>
              </p:cNvPr>
              <p:cNvSpPr/>
              <p:nvPr/>
            </p:nvSpPr>
            <p:spPr>
              <a:xfrm>
                <a:off x="8462665" y="1111787"/>
                <a:ext cx="156453" cy="129140"/>
              </a:xfrm>
              <a:custGeom>
                <a:avLst/>
                <a:gdLst>
                  <a:gd name="connsiteX0" fmla="*/ 42080 w 156453"/>
                  <a:gd name="connsiteY0" fmla="*/ 125006 h 129140"/>
                  <a:gd name="connsiteX1" fmla="*/ 142664 w 156453"/>
                  <a:gd name="connsiteY1" fmla="*/ 52331 h 129140"/>
                  <a:gd name="connsiteX2" fmla="*/ 155522 w 156453"/>
                  <a:gd name="connsiteY2" fmla="*/ 35662 h 129140"/>
                  <a:gd name="connsiteX3" fmla="*/ 152665 w 156453"/>
                  <a:gd name="connsiteY3" fmla="*/ 14135 h 129140"/>
                  <a:gd name="connsiteX4" fmla="*/ 114374 w 156453"/>
                  <a:gd name="connsiteY4" fmla="*/ 4134 h 129140"/>
                  <a:gd name="connsiteX5" fmla="*/ 13790 w 156453"/>
                  <a:gd name="connsiteY5" fmla="*/ 76810 h 129140"/>
                  <a:gd name="connsiteX6" fmla="*/ 932 w 156453"/>
                  <a:gd name="connsiteY6" fmla="*/ 93479 h 129140"/>
                  <a:gd name="connsiteX7" fmla="*/ 3789 w 156453"/>
                  <a:gd name="connsiteY7" fmla="*/ 115005 h 129140"/>
                  <a:gd name="connsiteX8" fmla="*/ 42080 w 156453"/>
                  <a:gd name="connsiteY8" fmla="*/ 125006 h 129140"/>
                  <a:gd name="connsiteX9" fmla="*/ 42080 w 156453"/>
                  <a:gd name="connsiteY9" fmla="*/ 125006 h 12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453" h="129140">
                    <a:moveTo>
                      <a:pt x="42080" y="125006"/>
                    </a:moveTo>
                    <a:cubicBezTo>
                      <a:pt x="75608" y="100813"/>
                      <a:pt x="109136" y="76619"/>
                      <a:pt x="142664" y="52331"/>
                    </a:cubicBezTo>
                    <a:cubicBezTo>
                      <a:pt x="148760" y="47949"/>
                      <a:pt x="153427" y="43091"/>
                      <a:pt x="155522" y="35662"/>
                    </a:cubicBezTo>
                    <a:cubicBezTo>
                      <a:pt x="157332" y="28994"/>
                      <a:pt x="156570" y="20041"/>
                      <a:pt x="152665" y="14135"/>
                    </a:cubicBezTo>
                    <a:cubicBezTo>
                      <a:pt x="145140" y="2420"/>
                      <a:pt x="127043" y="-5105"/>
                      <a:pt x="114374" y="4134"/>
                    </a:cubicBezTo>
                    <a:cubicBezTo>
                      <a:pt x="80846" y="28328"/>
                      <a:pt x="47318" y="52521"/>
                      <a:pt x="13790" y="76810"/>
                    </a:cubicBezTo>
                    <a:cubicBezTo>
                      <a:pt x="7694" y="81191"/>
                      <a:pt x="3027" y="86049"/>
                      <a:pt x="932" y="93479"/>
                    </a:cubicBezTo>
                    <a:cubicBezTo>
                      <a:pt x="-878" y="100146"/>
                      <a:pt x="-116" y="109100"/>
                      <a:pt x="3789" y="115005"/>
                    </a:cubicBezTo>
                    <a:cubicBezTo>
                      <a:pt x="11314" y="126721"/>
                      <a:pt x="29411" y="134246"/>
                      <a:pt x="42080" y="125006"/>
                    </a:cubicBezTo>
                    <a:lnTo>
                      <a:pt x="42080" y="125006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74D2959-0A79-499A-B3EE-DFF04520847F}"/>
                  </a:ext>
                </a:extLst>
              </p:cNvPr>
              <p:cNvSpPr/>
              <p:nvPr/>
            </p:nvSpPr>
            <p:spPr>
              <a:xfrm>
                <a:off x="8531138" y="1172249"/>
                <a:ext cx="512713" cy="255963"/>
              </a:xfrm>
              <a:custGeom>
                <a:avLst/>
                <a:gdLst>
                  <a:gd name="connsiteX0" fmla="*/ 41901 w 512713"/>
                  <a:gd name="connsiteY0" fmla="*/ 252664 h 255963"/>
                  <a:gd name="connsiteX1" fmla="*/ 499101 w 512713"/>
                  <a:gd name="connsiteY1" fmla="*/ 51591 h 255963"/>
                  <a:gd name="connsiteX2" fmla="*/ 509103 w 512713"/>
                  <a:gd name="connsiteY2" fmla="*/ 13301 h 255963"/>
                  <a:gd name="connsiteX3" fmla="*/ 470812 w 512713"/>
                  <a:gd name="connsiteY3" fmla="*/ 3299 h 255963"/>
                  <a:gd name="connsiteX4" fmla="*/ 13612 w 512713"/>
                  <a:gd name="connsiteY4" fmla="*/ 204372 h 255963"/>
                  <a:gd name="connsiteX5" fmla="*/ 3611 w 512713"/>
                  <a:gd name="connsiteY5" fmla="*/ 242663 h 255963"/>
                  <a:gd name="connsiteX6" fmla="*/ 41901 w 512713"/>
                  <a:gd name="connsiteY6" fmla="*/ 252664 h 255963"/>
                  <a:gd name="connsiteX7" fmla="*/ 41901 w 512713"/>
                  <a:gd name="connsiteY7" fmla="*/ 252664 h 255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713" h="255963">
                    <a:moveTo>
                      <a:pt x="41901" y="252664"/>
                    </a:moveTo>
                    <a:cubicBezTo>
                      <a:pt x="194301" y="185608"/>
                      <a:pt x="346701" y="118647"/>
                      <a:pt x="499101" y="51591"/>
                    </a:cubicBezTo>
                    <a:cubicBezTo>
                      <a:pt x="512913" y="45495"/>
                      <a:pt x="516151" y="25302"/>
                      <a:pt x="509103" y="13301"/>
                    </a:cubicBezTo>
                    <a:cubicBezTo>
                      <a:pt x="500721" y="-987"/>
                      <a:pt x="484719" y="-2797"/>
                      <a:pt x="470812" y="3299"/>
                    </a:cubicBezTo>
                    <a:cubicBezTo>
                      <a:pt x="318412" y="70355"/>
                      <a:pt x="166012" y="137316"/>
                      <a:pt x="13612" y="204372"/>
                    </a:cubicBezTo>
                    <a:cubicBezTo>
                      <a:pt x="-199" y="210468"/>
                      <a:pt x="-3438" y="230661"/>
                      <a:pt x="3611" y="242663"/>
                    </a:cubicBezTo>
                    <a:cubicBezTo>
                      <a:pt x="11993" y="256950"/>
                      <a:pt x="27995" y="258760"/>
                      <a:pt x="41901" y="252664"/>
                    </a:cubicBezTo>
                    <a:lnTo>
                      <a:pt x="41901" y="252664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2E0A6BB-8314-8CFC-4685-EA4E31EFE17B}"/>
                  </a:ext>
                </a:extLst>
              </p:cNvPr>
              <p:cNvSpPr/>
              <p:nvPr/>
            </p:nvSpPr>
            <p:spPr>
              <a:xfrm>
                <a:off x="8583875" y="1530230"/>
                <a:ext cx="166828" cy="61590"/>
              </a:xfrm>
              <a:custGeom>
                <a:avLst/>
                <a:gdLst>
                  <a:gd name="connsiteX0" fmla="*/ 28026 w 166828"/>
                  <a:gd name="connsiteY0" fmla="*/ 61561 h 61590"/>
                  <a:gd name="connsiteX1" fmla="*/ 138802 w 166828"/>
                  <a:gd name="connsiteY1" fmla="*/ 56036 h 61590"/>
                  <a:gd name="connsiteX2" fmla="*/ 166805 w 166828"/>
                  <a:gd name="connsiteY2" fmla="*/ 28033 h 61590"/>
                  <a:gd name="connsiteX3" fmla="*/ 138802 w 166828"/>
                  <a:gd name="connsiteY3" fmla="*/ 29 h 61590"/>
                  <a:gd name="connsiteX4" fmla="*/ 28026 w 166828"/>
                  <a:gd name="connsiteY4" fmla="*/ 5554 h 61590"/>
                  <a:gd name="connsiteX5" fmla="*/ 23 w 166828"/>
                  <a:gd name="connsiteY5" fmla="*/ 33557 h 61590"/>
                  <a:gd name="connsiteX6" fmla="*/ 28026 w 166828"/>
                  <a:gd name="connsiteY6" fmla="*/ 61561 h 61590"/>
                  <a:gd name="connsiteX7" fmla="*/ 28026 w 166828"/>
                  <a:gd name="connsiteY7" fmla="*/ 61561 h 6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828" h="61590">
                    <a:moveTo>
                      <a:pt x="28026" y="61561"/>
                    </a:moveTo>
                    <a:cubicBezTo>
                      <a:pt x="64983" y="59751"/>
                      <a:pt x="101845" y="57941"/>
                      <a:pt x="138802" y="56036"/>
                    </a:cubicBezTo>
                    <a:cubicBezTo>
                      <a:pt x="153375" y="55274"/>
                      <a:pt x="167472" y="43654"/>
                      <a:pt x="166805" y="28033"/>
                    </a:cubicBezTo>
                    <a:cubicBezTo>
                      <a:pt x="166139" y="13460"/>
                      <a:pt x="154518" y="-733"/>
                      <a:pt x="138802" y="29"/>
                    </a:cubicBezTo>
                    <a:cubicBezTo>
                      <a:pt x="101845" y="1839"/>
                      <a:pt x="64983" y="3649"/>
                      <a:pt x="28026" y="5554"/>
                    </a:cubicBezTo>
                    <a:cubicBezTo>
                      <a:pt x="13453" y="6316"/>
                      <a:pt x="-644" y="17936"/>
                      <a:pt x="23" y="33557"/>
                    </a:cubicBezTo>
                    <a:cubicBezTo>
                      <a:pt x="689" y="48131"/>
                      <a:pt x="12310" y="62323"/>
                      <a:pt x="28026" y="61561"/>
                    </a:cubicBezTo>
                    <a:lnTo>
                      <a:pt x="28026" y="61561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99C37DE-4482-5BFA-886F-7A6BCD8139B4}"/>
                  </a:ext>
                </a:extLst>
              </p:cNvPr>
              <p:cNvSpPr/>
              <p:nvPr/>
            </p:nvSpPr>
            <p:spPr>
              <a:xfrm>
                <a:off x="6862070" y="1205498"/>
                <a:ext cx="111428" cy="86880"/>
              </a:xfrm>
              <a:custGeom>
                <a:avLst/>
                <a:gdLst>
                  <a:gd name="connsiteX0" fmla="*/ 13900 w 111428"/>
                  <a:gd name="connsiteY0" fmla="*/ 51965 h 86880"/>
                  <a:gd name="connsiteX1" fmla="*/ 69335 w 111428"/>
                  <a:gd name="connsiteY1" fmla="*/ 83112 h 86880"/>
                  <a:gd name="connsiteX2" fmla="*/ 90862 w 111428"/>
                  <a:gd name="connsiteY2" fmla="*/ 85969 h 86880"/>
                  <a:gd name="connsiteX3" fmla="*/ 107530 w 111428"/>
                  <a:gd name="connsiteY3" fmla="*/ 73111 h 86880"/>
                  <a:gd name="connsiteX4" fmla="*/ 110388 w 111428"/>
                  <a:gd name="connsiteY4" fmla="*/ 51584 h 86880"/>
                  <a:gd name="connsiteX5" fmla="*/ 97529 w 111428"/>
                  <a:gd name="connsiteY5" fmla="*/ 34915 h 86880"/>
                  <a:gd name="connsiteX6" fmla="*/ 42094 w 111428"/>
                  <a:gd name="connsiteY6" fmla="*/ 3769 h 86880"/>
                  <a:gd name="connsiteX7" fmla="*/ 20567 w 111428"/>
                  <a:gd name="connsiteY7" fmla="*/ 911 h 86880"/>
                  <a:gd name="connsiteX8" fmla="*/ 3898 w 111428"/>
                  <a:gd name="connsiteY8" fmla="*/ 13770 h 86880"/>
                  <a:gd name="connsiteX9" fmla="*/ 1041 w 111428"/>
                  <a:gd name="connsiteY9" fmla="*/ 35296 h 86880"/>
                  <a:gd name="connsiteX10" fmla="*/ 13900 w 111428"/>
                  <a:gd name="connsiteY10" fmla="*/ 51965 h 86880"/>
                  <a:gd name="connsiteX11" fmla="*/ 13900 w 111428"/>
                  <a:gd name="connsiteY11" fmla="*/ 51965 h 8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1428" h="86880">
                    <a:moveTo>
                      <a:pt x="13900" y="51965"/>
                    </a:moveTo>
                    <a:cubicBezTo>
                      <a:pt x="32378" y="62347"/>
                      <a:pt x="50857" y="72730"/>
                      <a:pt x="69335" y="83112"/>
                    </a:cubicBezTo>
                    <a:cubicBezTo>
                      <a:pt x="75717" y="86731"/>
                      <a:pt x="83813" y="87874"/>
                      <a:pt x="90862" y="85969"/>
                    </a:cubicBezTo>
                    <a:cubicBezTo>
                      <a:pt x="97339" y="84160"/>
                      <a:pt x="104387" y="79207"/>
                      <a:pt x="107530" y="73111"/>
                    </a:cubicBezTo>
                    <a:cubicBezTo>
                      <a:pt x="110959" y="66634"/>
                      <a:pt x="112674" y="58728"/>
                      <a:pt x="110388" y="51584"/>
                    </a:cubicBezTo>
                    <a:cubicBezTo>
                      <a:pt x="108102" y="44440"/>
                      <a:pt x="104006" y="38535"/>
                      <a:pt x="97529" y="34915"/>
                    </a:cubicBezTo>
                    <a:cubicBezTo>
                      <a:pt x="79051" y="24533"/>
                      <a:pt x="60572" y="14151"/>
                      <a:pt x="42094" y="3769"/>
                    </a:cubicBezTo>
                    <a:cubicBezTo>
                      <a:pt x="35712" y="149"/>
                      <a:pt x="27616" y="-994"/>
                      <a:pt x="20567" y="911"/>
                    </a:cubicBezTo>
                    <a:cubicBezTo>
                      <a:pt x="14090" y="2721"/>
                      <a:pt x="7042" y="7674"/>
                      <a:pt x="3898" y="13770"/>
                    </a:cubicBezTo>
                    <a:cubicBezTo>
                      <a:pt x="469" y="20247"/>
                      <a:pt x="-1245" y="28153"/>
                      <a:pt x="1041" y="35296"/>
                    </a:cubicBezTo>
                    <a:cubicBezTo>
                      <a:pt x="3327" y="42440"/>
                      <a:pt x="7423" y="48346"/>
                      <a:pt x="13900" y="51965"/>
                    </a:cubicBezTo>
                    <a:lnTo>
                      <a:pt x="13900" y="51965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300827-DD60-AD12-643B-FDC5F599F8EF}"/>
                  </a:ext>
                </a:extLst>
              </p:cNvPr>
              <p:cNvSpPr/>
              <p:nvPr/>
            </p:nvSpPr>
            <p:spPr>
              <a:xfrm>
                <a:off x="6460699" y="1293923"/>
                <a:ext cx="498440" cy="202205"/>
              </a:xfrm>
              <a:custGeom>
                <a:avLst/>
                <a:gdLst>
                  <a:gd name="connsiteX0" fmla="*/ 20554 w 498440"/>
                  <a:gd name="connsiteY0" fmla="*/ 55265 h 202205"/>
                  <a:gd name="connsiteX1" fmla="*/ 463848 w 498440"/>
                  <a:gd name="connsiteY1" fmla="*/ 200998 h 202205"/>
                  <a:gd name="connsiteX2" fmla="*/ 478707 w 498440"/>
                  <a:gd name="connsiteY2" fmla="*/ 147086 h 202205"/>
                  <a:gd name="connsiteX3" fmla="*/ 35413 w 498440"/>
                  <a:gd name="connsiteY3" fmla="*/ 1354 h 202205"/>
                  <a:gd name="connsiteX4" fmla="*/ 1028 w 498440"/>
                  <a:gd name="connsiteY4" fmla="*/ 20880 h 202205"/>
                  <a:gd name="connsiteX5" fmla="*/ 20554 w 498440"/>
                  <a:gd name="connsiteY5" fmla="*/ 55265 h 202205"/>
                  <a:gd name="connsiteX6" fmla="*/ 20554 w 498440"/>
                  <a:gd name="connsiteY6" fmla="*/ 55265 h 202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440" h="202205">
                    <a:moveTo>
                      <a:pt x="20554" y="55265"/>
                    </a:moveTo>
                    <a:cubicBezTo>
                      <a:pt x="166287" y="109748"/>
                      <a:pt x="314210" y="158326"/>
                      <a:pt x="463848" y="200998"/>
                    </a:cubicBezTo>
                    <a:cubicBezTo>
                      <a:pt x="498519" y="210904"/>
                      <a:pt x="513378" y="156897"/>
                      <a:pt x="478707" y="147086"/>
                    </a:cubicBezTo>
                    <a:cubicBezTo>
                      <a:pt x="329069" y="104510"/>
                      <a:pt x="181146" y="55837"/>
                      <a:pt x="35413" y="1354"/>
                    </a:cubicBezTo>
                    <a:cubicBezTo>
                      <a:pt x="21221" y="-3980"/>
                      <a:pt x="4743" y="7259"/>
                      <a:pt x="1028" y="20880"/>
                    </a:cubicBezTo>
                    <a:cubicBezTo>
                      <a:pt x="-3258" y="36501"/>
                      <a:pt x="6362" y="49931"/>
                      <a:pt x="20554" y="55265"/>
                    </a:cubicBezTo>
                    <a:lnTo>
                      <a:pt x="20554" y="55265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94FCE17-4B6A-3E1B-E5E6-6FC71D824F69}"/>
                  </a:ext>
                </a:extLst>
              </p:cNvPr>
              <p:cNvSpPr/>
              <p:nvPr/>
            </p:nvSpPr>
            <p:spPr>
              <a:xfrm>
                <a:off x="6748019" y="1638602"/>
                <a:ext cx="170271" cy="91829"/>
              </a:xfrm>
              <a:custGeom>
                <a:avLst/>
                <a:gdLst>
                  <a:gd name="connsiteX0" fmla="*/ 35558 w 170271"/>
                  <a:gd name="connsiteY0" fmla="*/ 90635 h 91829"/>
                  <a:gd name="connsiteX1" fmla="*/ 149573 w 170271"/>
                  <a:gd name="connsiteY1" fmla="*/ 55106 h 91829"/>
                  <a:gd name="connsiteX2" fmla="*/ 169099 w 170271"/>
                  <a:gd name="connsiteY2" fmla="*/ 20721 h 91829"/>
                  <a:gd name="connsiteX3" fmla="*/ 134714 w 170271"/>
                  <a:gd name="connsiteY3" fmla="*/ 1195 h 91829"/>
                  <a:gd name="connsiteX4" fmla="*/ 20699 w 170271"/>
                  <a:gd name="connsiteY4" fmla="*/ 36723 h 91829"/>
                  <a:gd name="connsiteX5" fmla="*/ 1173 w 170271"/>
                  <a:gd name="connsiteY5" fmla="*/ 71108 h 91829"/>
                  <a:gd name="connsiteX6" fmla="*/ 35558 w 170271"/>
                  <a:gd name="connsiteY6" fmla="*/ 90635 h 91829"/>
                  <a:gd name="connsiteX7" fmla="*/ 35558 w 170271"/>
                  <a:gd name="connsiteY7" fmla="*/ 90635 h 9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71" h="91829">
                    <a:moveTo>
                      <a:pt x="35558" y="90635"/>
                    </a:moveTo>
                    <a:cubicBezTo>
                      <a:pt x="73563" y="78824"/>
                      <a:pt x="111568" y="66917"/>
                      <a:pt x="149573" y="55106"/>
                    </a:cubicBezTo>
                    <a:cubicBezTo>
                      <a:pt x="163479" y="50725"/>
                      <a:pt x="173861" y="35390"/>
                      <a:pt x="169099" y="20721"/>
                    </a:cubicBezTo>
                    <a:cubicBezTo>
                      <a:pt x="164336" y="6053"/>
                      <a:pt x="149668" y="-3472"/>
                      <a:pt x="134714" y="1195"/>
                    </a:cubicBezTo>
                    <a:cubicBezTo>
                      <a:pt x="96709" y="13006"/>
                      <a:pt x="58704" y="24912"/>
                      <a:pt x="20699" y="36723"/>
                    </a:cubicBezTo>
                    <a:cubicBezTo>
                      <a:pt x="6793" y="41105"/>
                      <a:pt x="-3589" y="56440"/>
                      <a:pt x="1173" y="71108"/>
                    </a:cubicBezTo>
                    <a:cubicBezTo>
                      <a:pt x="5936" y="85777"/>
                      <a:pt x="20604" y="95302"/>
                      <a:pt x="35558" y="90635"/>
                    </a:cubicBezTo>
                    <a:lnTo>
                      <a:pt x="35558" y="90635"/>
                    </a:lnTo>
                    <a:close/>
                  </a:path>
                </a:pathLst>
              </a:custGeom>
              <a:solidFill>
                <a:srgbClr val="0928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88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174AE4-E5FF-E342-69E7-1EFB7BB43B53}"/>
              </a:ext>
            </a:extLst>
          </p:cNvPr>
          <p:cNvSpPr/>
          <p:nvPr/>
        </p:nvSpPr>
        <p:spPr>
          <a:xfrm>
            <a:off x="0" y="1682"/>
            <a:ext cx="7870131" cy="68577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4419"/>
              <a:gd name="f8" fmla="val 10855"/>
              <a:gd name="f9" fmla="val 7210"/>
              <a:gd name="f10" fmla="val 15492"/>
              <a:gd name="f11" fmla="+- 0 0 -90"/>
              <a:gd name="f12" fmla="+- 0 0 -180"/>
              <a:gd name="f13" fmla="+- 0 0 -270"/>
              <a:gd name="f14" fmla="+- 0 0 -360"/>
              <a:gd name="f15" fmla="*/ f3 1 21600"/>
              <a:gd name="f16" fmla="*/ f4 1 21600"/>
              <a:gd name="f17" fmla="+- f6 0 f5"/>
              <a:gd name="f18" fmla="*/ f11 f0 1"/>
              <a:gd name="f19" fmla="*/ f12 f0 1"/>
              <a:gd name="f20" fmla="*/ f13 f0 1"/>
              <a:gd name="f21" fmla="*/ f14 f0 1"/>
              <a:gd name="f22" fmla="*/ f17 1 2"/>
              <a:gd name="f23" fmla="*/ f17 1 21600"/>
              <a:gd name="f24" fmla="*/ f18 1 f2"/>
              <a:gd name="f25" fmla="*/ f19 1 f2"/>
              <a:gd name="f26" fmla="*/ f20 1 f2"/>
              <a:gd name="f27" fmla="*/ f21 1 f2"/>
              <a:gd name="f28" fmla="*/ f22 1 f23"/>
              <a:gd name="f29" fmla="*/ 0 1 f23"/>
              <a:gd name="f30" fmla="*/ f6 1 f23"/>
              <a:gd name="f31" fmla="+- f24 0 f1"/>
              <a:gd name="f32" fmla="+- f25 0 f1"/>
              <a:gd name="f33" fmla="+- f26 0 f1"/>
              <a:gd name="f34" fmla="+- f27 0 f1"/>
              <a:gd name="f35" fmla="*/ f29 f15 1"/>
              <a:gd name="f36" fmla="*/ f30 f15 1"/>
              <a:gd name="f37" fmla="*/ f30 f16 1"/>
              <a:gd name="f38" fmla="*/ f29 f16 1"/>
              <a:gd name="f39" fmla="*/ f28 f15 1"/>
              <a:gd name="f40" fmla="*/ f28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40"/>
              </a:cxn>
              <a:cxn ang="f32">
                <a:pos x="f39" y="f40"/>
              </a:cxn>
              <a:cxn ang="f33">
                <a:pos x="f39" y="f40"/>
              </a:cxn>
              <a:cxn ang="f34">
                <a:pos x="f39" y="f40"/>
              </a:cxn>
            </a:cxnLst>
            <a:rect l="f35" t="f38" r="f36" b="f37"/>
            <a:pathLst>
              <a:path w="21600" h="21600">
                <a:moveTo>
                  <a:pt x="f6" y="f7"/>
                </a:move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5"/>
                </a:lnTo>
                <a:lnTo>
                  <a:pt x="f5" y="f5"/>
                </a:lnTo>
                <a:lnTo>
                  <a:pt x="f5" y="f6"/>
                </a:lnTo>
                <a:lnTo>
                  <a:pt x="f6" y="f6"/>
                </a:lnTo>
                <a:lnTo>
                  <a:pt x="f6" y="f7"/>
                </a:lnTo>
                <a:close/>
              </a:path>
            </a:pathLst>
          </a:cu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TextBox 218">
            <a:extLst>
              <a:ext uri="{FF2B5EF4-FFF2-40B4-BE49-F238E27FC236}">
                <a16:creationId xmlns:a16="http://schemas.microsoft.com/office/drawing/2014/main" id="{4579E2B6-677D-B840-2F74-660EC04D6D07}"/>
              </a:ext>
            </a:extLst>
          </p:cNvPr>
          <p:cNvSpPr txBox="1"/>
          <p:nvPr/>
        </p:nvSpPr>
        <p:spPr>
          <a:xfrm>
            <a:off x="450186" y="574717"/>
            <a:ext cx="4423556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Procurement analytics?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4E9993-7E4C-0058-AB36-B747B2A84536}"/>
              </a:ext>
            </a:extLst>
          </p:cNvPr>
          <p:cNvGrpSpPr/>
          <p:nvPr/>
        </p:nvGrpSpPr>
        <p:grpSpPr>
          <a:xfrm>
            <a:off x="3105925" y="1838525"/>
            <a:ext cx="8841660" cy="4588154"/>
            <a:chOff x="850064" y="1078825"/>
            <a:chExt cx="7200000" cy="3726000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9FD84080-0CE7-36D9-E4D3-F49EC4D2102C}"/>
                </a:ext>
              </a:extLst>
            </p:cNvPr>
            <p:cNvSpPr/>
            <p:nvPr/>
          </p:nvSpPr>
          <p:spPr>
            <a:xfrm>
              <a:off x="1408064" y="1078825"/>
              <a:ext cx="6084000" cy="3546000"/>
            </a:xfrm>
            <a:prstGeom prst="round2SameRect">
              <a:avLst>
                <a:gd name="adj1" fmla="val 4566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90500" dist="127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48BD43B-D8A9-F248-BB87-D93ACC0855DD}"/>
                </a:ext>
              </a:extLst>
            </p:cNvPr>
            <p:cNvSpPr/>
            <p:nvPr/>
          </p:nvSpPr>
          <p:spPr>
            <a:xfrm>
              <a:off x="1570064" y="1240825"/>
              <a:ext cx="5760000" cy="3240000"/>
            </a:xfrm>
            <a:prstGeom prst="roundRect">
              <a:avLst>
                <a:gd name="adj" fmla="val 17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49EBBF0-11E3-18AE-65D9-7092E8325E47}"/>
                </a:ext>
              </a:extLst>
            </p:cNvPr>
            <p:cNvSpPr/>
            <p:nvPr/>
          </p:nvSpPr>
          <p:spPr>
            <a:xfrm>
              <a:off x="850064" y="4624825"/>
              <a:ext cx="7200000" cy="180000"/>
            </a:xfrm>
            <a:custGeom>
              <a:avLst/>
              <a:gdLst>
                <a:gd name="connsiteX0" fmla="*/ 23122 w 7200000"/>
                <a:gd name="connsiteY0" fmla="*/ 0 h 180000"/>
                <a:gd name="connsiteX1" fmla="*/ 7176878 w 7200000"/>
                <a:gd name="connsiteY1" fmla="*/ 0 h 180000"/>
                <a:gd name="connsiteX2" fmla="*/ 7200000 w 7200000"/>
                <a:gd name="connsiteY2" fmla="*/ 23122 h 180000"/>
                <a:gd name="connsiteX3" fmla="*/ 7200000 w 7200000"/>
                <a:gd name="connsiteY3" fmla="*/ 108000 h 180000"/>
                <a:gd name="connsiteX4" fmla="*/ 7187856 w 7200000"/>
                <a:gd name="connsiteY4" fmla="*/ 130529 h 180000"/>
                <a:gd name="connsiteX5" fmla="*/ 6988562 w 7200000"/>
                <a:gd name="connsiteY5" fmla="*/ 180000 h 180000"/>
                <a:gd name="connsiteX6" fmla="*/ 211439 w 7200000"/>
                <a:gd name="connsiteY6" fmla="*/ 180000 h 180000"/>
                <a:gd name="connsiteX7" fmla="*/ 12146 w 7200000"/>
                <a:gd name="connsiteY7" fmla="*/ 130529 h 180000"/>
                <a:gd name="connsiteX8" fmla="*/ 0 w 7200000"/>
                <a:gd name="connsiteY8" fmla="*/ 108000 h 180000"/>
                <a:gd name="connsiteX9" fmla="*/ 0 w 7200000"/>
                <a:gd name="connsiteY9" fmla="*/ 23122 h 180000"/>
                <a:gd name="connsiteX10" fmla="*/ 23122 w 7200000"/>
                <a:gd name="connsiteY10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00000" h="180000">
                  <a:moveTo>
                    <a:pt x="23122" y="0"/>
                  </a:moveTo>
                  <a:lnTo>
                    <a:pt x="7176878" y="0"/>
                  </a:lnTo>
                  <a:cubicBezTo>
                    <a:pt x="7189648" y="0"/>
                    <a:pt x="7200000" y="10352"/>
                    <a:pt x="7200000" y="23122"/>
                  </a:cubicBezTo>
                  <a:lnTo>
                    <a:pt x="7200000" y="108000"/>
                  </a:lnTo>
                  <a:lnTo>
                    <a:pt x="7187856" y="130529"/>
                  </a:lnTo>
                  <a:cubicBezTo>
                    <a:pt x="7155021" y="159601"/>
                    <a:pt x="7078152" y="180000"/>
                    <a:pt x="6988562" y="180000"/>
                  </a:cubicBezTo>
                  <a:lnTo>
                    <a:pt x="211439" y="180000"/>
                  </a:lnTo>
                  <a:cubicBezTo>
                    <a:pt x="121848" y="180000"/>
                    <a:pt x="44980" y="159601"/>
                    <a:pt x="12146" y="130529"/>
                  </a:cubicBezTo>
                  <a:lnTo>
                    <a:pt x="0" y="108000"/>
                  </a:lnTo>
                  <a:lnTo>
                    <a:pt x="0" y="23122"/>
                  </a:lnTo>
                  <a:cubicBezTo>
                    <a:pt x="0" y="10352"/>
                    <a:pt x="10352" y="0"/>
                    <a:pt x="2312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2FDB8ED0-3029-2671-D6FF-BE3481611D1D}"/>
                </a:ext>
              </a:extLst>
            </p:cNvPr>
            <p:cNvSpPr/>
            <p:nvPr/>
          </p:nvSpPr>
          <p:spPr>
            <a:xfrm rot="10800000">
              <a:off x="3370065" y="4624825"/>
              <a:ext cx="2160000" cy="36000"/>
            </a:xfrm>
            <a:prstGeom prst="trapezoid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11FD97-2BB9-723E-257B-7BAB9300800A}"/>
                </a:ext>
              </a:extLst>
            </p:cNvPr>
            <p:cNvSpPr/>
            <p:nvPr/>
          </p:nvSpPr>
          <p:spPr>
            <a:xfrm>
              <a:off x="4423064" y="1138112"/>
              <a:ext cx="54000" cy="5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2B8382-4063-D063-C4C2-EE2CF8F28050}"/>
                </a:ext>
              </a:extLst>
            </p:cNvPr>
            <p:cNvSpPr/>
            <p:nvPr/>
          </p:nvSpPr>
          <p:spPr>
            <a:xfrm>
              <a:off x="4435664" y="1150712"/>
              <a:ext cx="28800" cy="28800"/>
            </a:xfrm>
            <a:prstGeom prst="ellips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FI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  <a:latin typeface="Montserrat" pitchFamily="2" charset="77"/>
              </a:endParaRPr>
            </a:p>
          </p:txBody>
        </p:sp>
      </p:grpSp>
      <p:grpSp>
        <p:nvGrpSpPr>
          <p:cNvPr id="16" name="Graphic 11">
            <a:extLst>
              <a:ext uri="{FF2B5EF4-FFF2-40B4-BE49-F238E27FC236}">
                <a16:creationId xmlns:a16="http://schemas.microsoft.com/office/drawing/2014/main" id="{949D817C-CB49-A4A4-C355-25996303957A}"/>
              </a:ext>
            </a:extLst>
          </p:cNvPr>
          <p:cNvGrpSpPr/>
          <p:nvPr/>
        </p:nvGrpSpPr>
        <p:grpSpPr>
          <a:xfrm>
            <a:off x="6451856" y="1505399"/>
            <a:ext cx="948376" cy="577429"/>
            <a:chOff x="6344642" y="1085818"/>
            <a:chExt cx="948376" cy="5774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204042B-36A7-FAAD-28E3-01E1161B2030}"/>
                </a:ext>
              </a:extLst>
            </p:cNvPr>
            <p:cNvSpPr/>
            <p:nvPr/>
          </p:nvSpPr>
          <p:spPr>
            <a:xfrm>
              <a:off x="6344642" y="1085818"/>
              <a:ext cx="680369" cy="288714"/>
            </a:xfrm>
            <a:custGeom>
              <a:avLst/>
              <a:gdLst>
                <a:gd name="connsiteX0" fmla="*/ 0 w 680369"/>
                <a:gd name="connsiteY0" fmla="*/ 0 h 288714"/>
                <a:gd name="connsiteX1" fmla="*/ 680370 w 680369"/>
                <a:gd name="connsiteY1" fmla="*/ 0 h 288714"/>
                <a:gd name="connsiteX2" fmla="*/ 680370 w 680369"/>
                <a:gd name="connsiteY2" fmla="*/ 288715 h 288714"/>
                <a:gd name="connsiteX3" fmla="*/ 0 w 680369"/>
                <a:gd name="connsiteY3" fmla="*/ 288715 h 2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369" h="288714">
                  <a:moveTo>
                    <a:pt x="0" y="0"/>
                  </a:moveTo>
                  <a:lnTo>
                    <a:pt x="680370" y="0"/>
                  </a:lnTo>
                  <a:lnTo>
                    <a:pt x="680370" y="288715"/>
                  </a:lnTo>
                  <a:lnTo>
                    <a:pt x="0" y="288715"/>
                  </a:lnTo>
                  <a:close/>
                </a:path>
              </a:pathLst>
            </a:custGeom>
            <a:solidFill>
              <a:srgbClr val="F43CDA"/>
            </a:solidFill>
            <a:ln w="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3E8C3E7-18B3-08FC-DFB3-AEEC8381168F}"/>
                </a:ext>
              </a:extLst>
            </p:cNvPr>
            <p:cNvSpPr/>
            <p:nvPr/>
          </p:nvSpPr>
          <p:spPr>
            <a:xfrm>
              <a:off x="7024944" y="1374533"/>
              <a:ext cx="268073" cy="288714"/>
            </a:xfrm>
            <a:custGeom>
              <a:avLst/>
              <a:gdLst>
                <a:gd name="connsiteX0" fmla="*/ 0 w 268073"/>
                <a:gd name="connsiteY0" fmla="*/ 0 h 288714"/>
                <a:gd name="connsiteX1" fmla="*/ 268073 w 268073"/>
                <a:gd name="connsiteY1" fmla="*/ 0 h 288714"/>
                <a:gd name="connsiteX2" fmla="*/ 268073 w 268073"/>
                <a:gd name="connsiteY2" fmla="*/ 288715 h 288714"/>
                <a:gd name="connsiteX3" fmla="*/ 0 w 268073"/>
                <a:gd name="connsiteY3" fmla="*/ 288715 h 2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073" h="288714">
                  <a:moveTo>
                    <a:pt x="0" y="0"/>
                  </a:moveTo>
                  <a:lnTo>
                    <a:pt x="268073" y="0"/>
                  </a:lnTo>
                  <a:lnTo>
                    <a:pt x="268073" y="288715"/>
                  </a:lnTo>
                  <a:lnTo>
                    <a:pt x="0" y="288715"/>
                  </a:lnTo>
                  <a:close/>
                </a:path>
              </a:pathLst>
            </a:custGeom>
            <a:solidFill>
              <a:srgbClr val="1244F9"/>
            </a:solidFill>
            <a:ln w="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1">
            <a:extLst>
              <a:ext uri="{FF2B5EF4-FFF2-40B4-BE49-F238E27FC236}">
                <a16:creationId xmlns:a16="http://schemas.microsoft.com/office/drawing/2014/main" id="{2FDE10C2-AFDE-C438-78B3-4A44D6CC2A3E}"/>
              </a:ext>
            </a:extLst>
          </p:cNvPr>
          <p:cNvGrpSpPr/>
          <p:nvPr/>
        </p:nvGrpSpPr>
        <p:grpSpPr>
          <a:xfrm>
            <a:off x="9721456" y="599896"/>
            <a:ext cx="1582101" cy="577362"/>
            <a:chOff x="9283998" y="5122867"/>
            <a:chExt cx="1582101" cy="57736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8BC2C6-8A7C-A709-A8F3-60EC9FA15D3C}"/>
                </a:ext>
              </a:extLst>
            </p:cNvPr>
            <p:cNvSpPr/>
            <p:nvPr/>
          </p:nvSpPr>
          <p:spPr>
            <a:xfrm>
              <a:off x="9283998" y="5411515"/>
              <a:ext cx="960372" cy="288714"/>
            </a:xfrm>
            <a:custGeom>
              <a:avLst/>
              <a:gdLst>
                <a:gd name="connsiteX0" fmla="*/ 0 w 960372"/>
                <a:gd name="connsiteY0" fmla="*/ 0 h 288714"/>
                <a:gd name="connsiteX1" fmla="*/ 960373 w 960372"/>
                <a:gd name="connsiteY1" fmla="*/ 0 h 288714"/>
                <a:gd name="connsiteX2" fmla="*/ 960373 w 960372"/>
                <a:gd name="connsiteY2" fmla="*/ 288715 h 288714"/>
                <a:gd name="connsiteX3" fmla="*/ 0 w 960372"/>
                <a:gd name="connsiteY3" fmla="*/ 288715 h 2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372" h="288714">
                  <a:moveTo>
                    <a:pt x="0" y="0"/>
                  </a:moveTo>
                  <a:lnTo>
                    <a:pt x="960373" y="0"/>
                  </a:lnTo>
                  <a:lnTo>
                    <a:pt x="960373" y="288715"/>
                  </a:lnTo>
                  <a:lnTo>
                    <a:pt x="0" y="288715"/>
                  </a:lnTo>
                  <a:close/>
                </a:path>
              </a:pathLst>
            </a:custGeom>
            <a:solidFill>
              <a:srgbClr val="8EF17D"/>
            </a:solidFill>
            <a:ln w="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B4A10F-8C2C-159F-7C0E-2F7F345B5395}"/>
                </a:ext>
              </a:extLst>
            </p:cNvPr>
            <p:cNvSpPr/>
            <p:nvPr/>
          </p:nvSpPr>
          <p:spPr>
            <a:xfrm>
              <a:off x="10244370" y="5122867"/>
              <a:ext cx="621728" cy="288714"/>
            </a:xfrm>
            <a:custGeom>
              <a:avLst/>
              <a:gdLst>
                <a:gd name="connsiteX0" fmla="*/ 0 w 621728"/>
                <a:gd name="connsiteY0" fmla="*/ 0 h 288714"/>
                <a:gd name="connsiteX1" fmla="*/ 621729 w 621728"/>
                <a:gd name="connsiteY1" fmla="*/ 0 h 288714"/>
                <a:gd name="connsiteX2" fmla="*/ 621729 w 621728"/>
                <a:gd name="connsiteY2" fmla="*/ 288715 h 288714"/>
                <a:gd name="connsiteX3" fmla="*/ 0 w 621728"/>
                <a:gd name="connsiteY3" fmla="*/ 288715 h 28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728" h="288714">
                  <a:moveTo>
                    <a:pt x="0" y="0"/>
                  </a:moveTo>
                  <a:lnTo>
                    <a:pt x="621729" y="0"/>
                  </a:lnTo>
                  <a:lnTo>
                    <a:pt x="621729" y="288715"/>
                  </a:lnTo>
                  <a:lnTo>
                    <a:pt x="0" y="288715"/>
                  </a:lnTo>
                  <a:close/>
                </a:path>
              </a:pathLst>
            </a:custGeom>
            <a:solidFill>
              <a:srgbClr val="1244F9"/>
            </a:solidFill>
            <a:ln w="6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1B4DC-30F7-41D8-80A6-393BA827A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"/>
          <a:stretch/>
        </p:blipFill>
        <p:spPr bwMode="auto">
          <a:xfrm>
            <a:off x="3990091" y="2045287"/>
            <a:ext cx="7079862" cy="39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04BAEEE-A494-A434-F3A9-3F0AB9A0C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82294">
            <a:off x="1042527" y="2077043"/>
            <a:ext cx="3371462" cy="29653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174AE4-E5FF-E342-69E7-1EFB7BB43B53}"/>
              </a:ext>
            </a:extLst>
          </p:cNvPr>
          <p:cNvSpPr/>
          <p:nvPr/>
        </p:nvSpPr>
        <p:spPr>
          <a:xfrm>
            <a:off x="0" y="1682"/>
            <a:ext cx="7870131" cy="68577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4419"/>
              <a:gd name="f8" fmla="val 10855"/>
              <a:gd name="f9" fmla="val 7210"/>
              <a:gd name="f10" fmla="val 15492"/>
              <a:gd name="f11" fmla="+- 0 0 -90"/>
              <a:gd name="f12" fmla="+- 0 0 -180"/>
              <a:gd name="f13" fmla="+- 0 0 -270"/>
              <a:gd name="f14" fmla="+- 0 0 -360"/>
              <a:gd name="f15" fmla="*/ f3 1 21600"/>
              <a:gd name="f16" fmla="*/ f4 1 21600"/>
              <a:gd name="f17" fmla="+- f6 0 f5"/>
              <a:gd name="f18" fmla="*/ f11 f0 1"/>
              <a:gd name="f19" fmla="*/ f12 f0 1"/>
              <a:gd name="f20" fmla="*/ f13 f0 1"/>
              <a:gd name="f21" fmla="*/ f14 f0 1"/>
              <a:gd name="f22" fmla="*/ f17 1 2"/>
              <a:gd name="f23" fmla="*/ f17 1 21600"/>
              <a:gd name="f24" fmla="*/ f18 1 f2"/>
              <a:gd name="f25" fmla="*/ f19 1 f2"/>
              <a:gd name="f26" fmla="*/ f20 1 f2"/>
              <a:gd name="f27" fmla="*/ f21 1 f2"/>
              <a:gd name="f28" fmla="*/ f22 1 f23"/>
              <a:gd name="f29" fmla="*/ 0 1 f23"/>
              <a:gd name="f30" fmla="*/ f6 1 f23"/>
              <a:gd name="f31" fmla="+- f24 0 f1"/>
              <a:gd name="f32" fmla="+- f25 0 f1"/>
              <a:gd name="f33" fmla="+- f26 0 f1"/>
              <a:gd name="f34" fmla="+- f27 0 f1"/>
              <a:gd name="f35" fmla="*/ f29 f15 1"/>
              <a:gd name="f36" fmla="*/ f30 f15 1"/>
              <a:gd name="f37" fmla="*/ f30 f16 1"/>
              <a:gd name="f38" fmla="*/ f29 f16 1"/>
              <a:gd name="f39" fmla="*/ f28 f15 1"/>
              <a:gd name="f40" fmla="*/ f28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40"/>
              </a:cxn>
              <a:cxn ang="f32">
                <a:pos x="f39" y="f40"/>
              </a:cxn>
              <a:cxn ang="f33">
                <a:pos x="f39" y="f40"/>
              </a:cxn>
              <a:cxn ang="f34">
                <a:pos x="f39" y="f40"/>
              </a:cxn>
            </a:cxnLst>
            <a:rect l="f35" t="f38" r="f36" b="f37"/>
            <a:pathLst>
              <a:path w="21600" h="21600">
                <a:moveTo>
                  <a:pt x="f6" y="f7"/>
                </a:move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5"/>
                </a:lnTo>
                <a:lnTo>
                  <a:pt x="f5" y="f5"/>
                </a:lnTo>
                <a:lnTo>
                  <a:pt x="f5" y="f6"/>
                </a:lnTo>
                <a:lnTo>
                  <a:pt x="f6" y="f6"/>
                </a:lnTo>
                <a:lnTo>
                  <a:pt x="f6" y="f7"/>
                </a:lnTo>
                <a:close/>
              </a:path>
            </a:pathLst>
          </a:cu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4F90F5E5-2A45-B216-8067-DFEA65E549F2}"/>
              </a:ext>
            </a:extLst>
          </p:cNvPr>
          <p:cNvSpPr/>
          <p:nvPr/>
        </p:nvSpPr>
        <p:spPr>
          <a:xfrm>
            <a:off x="6484677" y="1406631"/>
            <a:ext cx="644624" cy="273551"/>
          </a:xfrm>
          <a:prstGeom prst="rect">
            <a:avLst/>
          </a:prstGeom>
          <a:solidFill>
            <a:srgbClr val="FE1ED5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6B74E66E-B56A-98BB-49D3-C093AB28CBA2}"/>
              </a:ext>
            </a:extLst>
          </p:cNvPr>
          <p:cNvSpPr/>
          <p:nvPr/>
        </p:nvSpPr>
        <p:spPr>
          <a:xfrm>
            <a:off x="7129293" y="1680183"/>
            <a:ext cx="253983" cy="273551"/>
          </a:xfrm>
          <a:prstGeom prst="rect">
            <a:avLst/>
          </a:pr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3C2E4CD8-6B42-E1E6-8064-C1920CA7B742}"/>
              </a:ext>
            </a:extLst>
          </p:cNvPr>
          <p:cNvSpPr/>
          <p:nvPr/>
        </p:nvSpPr>
        <p:spPr>
          <a:xfrm>
            <a:off x="9269720" y="5505291"/>
            <a:ext cx="909937" cy="273551"/>
          </a:xfrm>
          <a:prstGeom prst="rect">
            <a:avLst/>
          </a:prstGeom>
          <a:solidFill>
            <a:srgbClr val="59E96F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BDD028EE-BA68-0C15-C07E-E2FB55BFE099}"/>
              </a:ext>
            </a:extLst>
          </p:cNvPr>
          <p:cNvSpPr/>
          <p:nvPr/>
        </p:nvSpPr>
        <p:spPr>
          <a:xfrm>
            <a:off x="10179713" y="5231740"/>
            <a:ext cx="589065" cy="273551"/>
          </a:xfrm>
          <a:prstGeom prst="rect">
            <a:avLst/>
          </a:prstGeom>
          <a:solidFill>
            <a:srgbClr val="0045F7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62B8D695-8459-F7FE-1349-41E9E41B0D04}"/>
              </a:ext>
            </a:extLst>
          </p:cNvPr>
          <p:cNvSpPr/>
          <p:nvPr/>
        </p:nvSpPr>
        <p:spPr>
          <a:xfrm>
            <a:off x="11462753" y="1269909"/>
            <a:ext cx="294537" cy="273551"/>
          </a:xfrm>
          <a:prstGeom prst="rect">
            <a:avLst/>
          </a:prstGeom>
          <a:solidFill>
            <a:srgbClr val="E7E101"/>
          </a:solidFill>
          <a:ln cap="flat">
            <a:noFill/>
            <a:prstDash val="solid"/>
          </a:ln>
        </p:spPr>
        <p:txBody>
          <a:bodyPr vert="horz" wrap="square" lIns="27724" tIns="27724" rIns="27724" bIns="27724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92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TextBox 218">
            <a:extLst>
              <a:ext uri="{FF2B5EF4-FFF2-40B4-BE49-F238E27FC236}">
                <a16:creationId xmlns:a16="http://schemas.microsoft.com/office/drawing/2014/main" id="{4579E2B6-677D-B840-2F74-660EC04D6D07}"/>
              </a:ext>
            </a:extLst>
          </p:cNvPr>
          <p:cNvSpPr txBox="1"/>
          <p:nvPr/>
        </p:nvSpPr>
        <p:spPr>
          <a:xfrm>
            <a:off x="450186" y="574717"/>
            <a:ext cx="4423556" cy="19389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4000" b="1" dirty="0">
                <a:solidFill>
                  <a:schemeClr val="bg1"/>
                </a:solidFill>
                <a:latin typeface="Cera PRO" panose="00000500000000000000" pitchFamily="50" charset="0"/>
              </a:rPr>
              <a:t>In short, we describe where the money went</a:t>
            </a:r>
            <a:endParaRPr lang="en-US" sz="4000" b="1" i="0" u="none" strike="noStrike" kern="1200" cap="none" spc="0" baseline="0" dirty="0">
              <a:solidFill>
                <a:schemeClr val="bg1"/>
              </a:solidFill>
              <a:uFillTx/>
              <a:latin typeface="Cera PRO" panose="00000500000000000000" pitchFamily="50" charset="0"/>
            </a:endParaRPr>
          </a:p>
        </p:txBody>
      </p:sp>
      <p:pic>
        <p:nvPicPr>
          <p:cNvPr id="1026" name="Picture 2" descr="Pivon kulutuksen seuranta | Pivo">
            <a:extLst>
              <a:ext uri="{FF2B5EF4-FFF2-40B4-BE49-F238E27FC236}">
                <a16:creationId xmlns:a16="http://schemas.microsoft.com/office/drawing/2014/main" id="{9C592DFF-D09A-E1DB-724C-D19CD4B7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90" y="1680183"/>
            <a:ext cx="7145027" cy="476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1D318-F199-364C-AED6-FDF6F0A83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3" name="Picture 2" descr="A person and person sitting on a chair&#10;&#10;Description automatically generated">
            <a:extLst>
              <a:ext uri="{FF2B5EF4-FFF2-40B4-BE49-F238E27FC236}">
                <a16:creationId xmlns:a16="http://schemas.microsoft.com/office/drawing/2014/main" id="{AB78A8C5-3A6F-CA49-423D-B8EB9B9B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96" b="-97"/>
          <a:stretch/>
        </p:blipFill>
        <p:spPr>
          <a:xfrm>
            <a:off x="0" y="-630316"/>
            <a:ext cx="12506910" cy="105773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EE44B-A95F-3447-A468-9A34780F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kern="0" dirty="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  <a:t>diverse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sz="4000" b="1" kern="0" dirty="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  <a:t>• fun • </a:t>
            </a:r>
            <a:br>
              <a:rPr lang="en-GB" sz="4000" b="1" kern="0" dirty="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r>
              <a:rPr lang="en-GB" sz="4000" b="1" kern="0" dirty="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  <a:t>central • caring</a:t>
            </a:r>
          </a:p>
        </p:txBody>
      </p:sp>
    </p:spTree>
    <p:extLst>
      <p:ext uri="{BB962C8B-B14F-4D97-AF65-F5344CB8AC3E}">
        <p14:creationId xmlns:p14="http://schemas.microsoft.com/office/powerpoint/2010/main" val="17661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B792C1-9067-424B-B9AD-AA4E3A61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extBox 218">
            <a:extLst>
              <a:ext uri="{FF2B5EF4-FFF2-40B4-BE49-F238E27FC236}">
                <a16:creationId xmlns:a16="http://schemas.microsoft.com/office/drawing/2014/main" id="{159B4B6B-517F-5351-8265-27B6FC3F9EE9}"/>
              </a:ext>
            </a:extLst>
          </p:cNvPr>
          <p:cNvSpPr txBox="1"/>
          <p:nvPr/>
        </p:nvSpPr>
        <p:spPr>
          <a:xfrm>
            <a:off x="317614" y="146790"/>
            <a:ext cx="1021781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kern="0" dirty="0">
                <a:solidFill>
                  <a:schemeClr val="bg1"/>
                </a:solidFill>
                <a:latin typeface="Montserrat" panose="00000500000000000000" pitchFamily="2" charset="0"/>
              </a:rPr>
              <a:t>Previous projects have been successes</a:t>
            </a:r>
          </a:p>
        </p:txBody>
      </p:sp>
    </p:spTree>
    <p:extLst>
      <p:ext uri="{BB962C8B-B14F-4D97-AF65-F5344CB8AC3E}">
        <p14:creationId xmlns:p14="http://schemas.microsoft.com/office/powerpoint/2010/main" val="382818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8">
            <a:extLst>
              <a:ext uri="{FF2B5EF4-FFF2-40B4-BE49-F238E27FC236}">
                <a16:creationId xmlns:a16="http://schemas.microsoft.com/office/drawing/2014/main" id="{72C53896-958F-EDEA-B420-E23F6BEAB53E}"/>
              </a:ext>
            </a:extLst>
          </p:cNvPr>
          <p:cNvSpPr txBox="1"/>
          <p:nvPr/>
        </p:nvSpPr>
        <p:spPr>
          <a:xfrm>
            <a:off x="3930523" y="2877595"/>
            <a:ext cx="4592376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6000" b="1" dirty="0">
                <a:solidFill>
                  <a:srgbClr val="0045F7"/>
                </a:solidFill>
                <a:latin typeface="Cera PRO" panose="00000500000000000000" pitchFamily="50" charset="0"/>
              </a:rPr>
              <a:t>PROJECT?</a:t>
            </a:r>
            <a:endParaRPr lang="en-US" sz="4400" b="1" i="0" u="none" strike="noStrike" kern="1200" cap="none" spc="0" baseline="0" dirty="0">
              <a:solidFill>
                <a:srgbClr val="0045F7"/>
              </a:solidFill>
              <a:uFillTx/>
              <a:latin typeface="Cera PRO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E58030-CE1B-0CE9-60D7-47282F8E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7382" y="4972050"/>
            <a:ext cx="2714625" cy="1885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F5CDC0-05DB-3C83-7063-8655C8D59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7450" y="1282603"/>
            <a:ext cx="2114550" cy="2219325"/>
          </a:xfrm>
          <a:prstGeom prst="rect">
            <a:avLst/>
          </a:prstGeom>
        </p:spPr>
      </p:pic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03C42290-F5F8-5095-F88D-84AA3F7AA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0" y="2648846"/>
            <a:ext cx="2041190" cy="24385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30A36E-E2D6-ED12-F2FA-79805865B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6298" y="3447472"/>
            <a:ext cx="2924175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03683A-A033-FF5B-DF0D-FE36404737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48250" y="0"/>
            <a:ext cx="2095500" cy="1562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17ADAD6-5B10-E7C0-515A-D7646F80B38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6675"/>
          <a:stretch/>
        </p:blipFill>
        <p:spPr>
          <a:xfrm>
            <a:off x="6172424" y="5629744"/>
            <a:ext cx="1514438" cy="12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evo Palette 2021">
      <a:dk1>
        <a:srgbClr val="092844"/>
      </a:dk1>
      <a:lt1>
        <a:srgbClr val="FFFFFF"/>
      </a:lt1>
      <a:dk2>
        <a:srgbClr val="092844"/>
      </a:dk2>
      <a:lt2>
        <a:srgbClr val="FFFFFF"/>
      </a:lt2>
      <a:accent1>
        <a:srgbClr val="0253FF"/>
      </a:accent1>
      <a:accent2>
        <a:srgbClr val="7BC8E9"/>
      </a:accent2>
      <a:accent3>
        <a:srgbClr val="092844"/>
      </a:accent3>
      <a:accent4>
        <a:srgbClr val="7E28C1"/>
      </a:accent4>
      <a:accent5>
        <a:srgbClr val="69AA77"/>
      </a:accent5>
      <a:accent6>
        <a:srgbClr val="F17461"/>
      </a:accent6>
      <a:hlink>
        <a:srgbClr val="0253FF"/>
      </a:hlink>
      <a:folHlink>
        <a:srgbClr val="0035A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9525" cap="rnd">
          <a:solidFill>
            <a:srgbClr val="1B324B"/>
          </a:solidFill>
          <a:round/>
          <a:tailEnd type="none" w="lg" len="lg"/>
        </a:ln>
      </a:spPr>
      <a:bodyPr rtlCol="0" anchor="ctr"/>
      <a:lstStyle>
        <a:defPPr algn="ctr">
          <a:defRPr sz="1200" dirty="0" smtClean="0">
            <a:latin typeface="Montserrat" pitchFamily="2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1B324B"/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600" b="0" i="0" dirty="0" smtClean="0">
            <a:solidFill>
              <a:srgbClr val="061C31"/>
            </a:solidFill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60E0358-29C4-4158-B7E8-56B6F0BEC251}" vid="{14C50AFD-7694-4481-9819-CAB682756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6788ED12B3584FACB5470D8AC3A9B3" ma:contentTypeVersion="13" ma:contentTypeDescription="Create a new document." ma:contentTypeScope="" ma:versionID="ee3b62c5e0ed239c5c5eed265ba9e7c9">
  <xsd:schema xmlns:xsd="http://www.w3.org/2001/XMLSchema" xmlns:xs="http://www.w3.org/2001/XMLSchema" xmlns:p="http://schemas.microsoft.com/office/2006/metadata/properties" xmlns:ns2="1a402567-9f0f-4c2f-94fd-65bf99911a2f" xmlns:ns3="7e1d27a6-93a2-4bab-bec5-99b583888a48" targetNamespace="http://schemas.microsoft.com/office/2006/metadata/properties" ma:root="true" ma:fieldsID="aac659cb782b9411af398daccce4e169" ns2:_="" ns3:_="">
    <xsd:import namespace="1a402567-9f0f-4c2f-94fd-65bf99911a2f"/>
    <xsd:import namespace="7e1d27a6-93a2-4bab-bec5-99b583888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_dlc_DocId" minOccurs="0"/>
                <xsd:element ref="ns3:_dlc_DocIdUrl" minOccurs="0"/>
                <xsd:element ref="ns3:_dlc_DocIdPersistI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02567-9f0f-4c2f-94fd-65bf99911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d27a6-93a2-4bab-bec5-99b583888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_dlc_DocId" ma:index="2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D11D8B4B-F004-49DE-82F6-5AEB7B4C56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214DE-4E30-489D-B807-581D63A1CF87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7e1d27a6-93a2-4bab-bec5-99b583888a48"/>
    <ds:schemaRef ds:uri="http://schemas.microsoft.com/office/infopath/2007/PartnerControls"/>
    <ds:schemaRef ds:uri="1a402567-9f0f-4c2f-94fd-65bf99911a2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F460E37-16EC-4836-9173-2897CFE5D3EC}">
  <ds:schemaRefs>
    <ds:schemaRef ds:uri="1a402567-9f0f-4c2f-94fd-65bf99911a2f"/>
    <ds:schemaRef ds:uri="7e1d27a6-93a2-4bab-bec5-99b583888a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1D93A814-B7BC-4DFC-B98D-E0926D04346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109</TotalTime>
  <Words>323</Words>
  <Application>Microsoft Office PowerPoint</Application>
  <PresentationFormat>Widescreen</PresentationFormat>
  <Paragraphs>63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Century Gothic</vt:lpstr>
      <vt:lpstr>Cera PRO</vt:lpstr>
      <vt:lpstr>Market Pro</vt:lpstr>
      <vt:lpstr>Montserrat</vt:lpstr>
      <vt:lpstr>Montserrat ExtraLight</vt:lpstr>
      <vt:lpstr>Montserrat Light</vt:lpstr>
      <vt:lpstr>Montserrat Medium</vt:lpstr>
      <vt:lpstr>Montserrat SemiBold</vt:lpstr>
      <vt:lpstr>Office Theme</vt:lpstr>
      <vt:lpstr>Supplier information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diverse • fun •  central • caring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Supplier information management</dc:title>
  <dc:creator>Saana Kivimaa</dc:creator>
  <cp:lastModifiedBy>Saana Kivimaa</cp:lastModifiedBy>
  <cp:revision>1</cp:revision>
  <dcterms:created xsi:type="dcterms:W3CDTF">2023-10-10T13:33:25Z</dcterms:created>
  <dcterms:modified xsi:type="dcterms:W3CDTF">2023-10-11T08:07:45Z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0x010100736788ED12B3584FACB5470D8AC3A9B3</vt:lpwstr>
  </property>
  <property fmtid="{D5CDD505-2E9C-101B-9397-08002B2CF9AE}" pid="3" name="MSIP_Label_ad5f006f-b360-4ddb-9ebb-f82bd937db1a_Enabled">
    <vt:lpwstr>true</vt:lpwstr>
  </property>
  <property fmtid="{D5CDD505-2E9C-101B-9397-08002B2CF9AE}" pid="4" name="MSIP_Label_ad5f006f-b360-4ddb-9ebb-f82bd937db1a_SetDate">
    <vt:lpwstr>2023-02-08T07:13:27Z</vt:lpwstr>
  </property>
  <property fmtid="{D5CDD505-2E9C-101B-9397-08002B2CF9AE}" pid="5" name="MSIP_Label_ad5f006f-b360-4ddb-9ebb-f82bd937db1a_Method">
    <vt:lpwstr>Standard</vt:lpwstr>
  </property>
  <property fmtid="{D5CDD505-2E9C-101B-9397-08002B2CF9AE}" pid="6" name="MSIP_Label_ad5f006f-b360-4ddb-9ebb-f82bd937db1a_Name">
    <vt:lpwstr>Sievo Confidential</vt:lpwstr>
  </property>
  <property fmtid="{D5CDD505-2E9C-101B-9397-08002B2CF9AE}" pid="7" name="MSIP_Label_ad5f006f-b360-4ddb-9ebb-f82bd937db1a_SiteId">
    <vt:lpwstr>af89019c-3178-4ec2-913a-5217a12312e9</vt:lpwstr>
  </property>
  <property fmtid="{D5CDD505-2E9C-101B-9397-08002B2CF9AE}" pid="8" name="MSIP_Label_ad5f006f-b360-4ddb-9ebb-f82bd937db1a_ActionId">
    <vt:lpwstr>6015a158-c320-4600-b0e9-21f690ce0172</vt:lpwstr>
  </property>
  <property fmtid="{D5CDD505-2E9C-101B-9397-08002B2CF9AE}" pid="9" name="MSIP_Label_ad5f006f-b360-4ddb-9ebb-f82bd937db1a_ContentBits">
    <vt:lpwstr>2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© Sievo</vt:lpwstr>
  </property>
</Properties>
</file>